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Merriweather" panose="020B0604020202020204" charset="0"/>
      <p:regular r:id="rId30"/>
      <p:bold r:id="rId31"/>
      <p:italic r:id="rId32"/>
      <p:boldItalic r:id="rId33"/>
    </p:embeddedFont>
    <p:embeddedFont>
      <p:font typeface="Tw Cen MT" panose="020B0602020104020603"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8B1D7D-5380-473C-80A5-70C864AB6E0C}">
  <a:tblStyle styleId="{1B8B1D7D-5380-473C-80A5-70C864AB6E0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A4A2EB7-CF62-4ABE-904F-42C036ACF11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1354"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3CE7C-AFB8-450B-9412-CF6A8C2967F8}"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3F723825-015C-47B6-A590-A77DC845D248}">
      <dgm:prSet/>
      <dgm:spPr/>
      <dgm:t>
        <a:bodyPr/>
        <a:lstStyle/>
        <a:p>
          <a:r>
            <a:rPr lang="en-US"/>
            <a:t>Making coffee or tea</a:t>
          </a:r>
        </a:p>
      </dgm:t>
    </dgm:pt>
    <dgm:pt modelId="{C2D5006F-1B56-4245-91EA-140211C3A470}" type="parTrans" cxnId="{2E459063-592E-4E59-8BD5-9973B88097AB}">
      <dgm:prSet/>
      <dgm:spPr/>
      <dgm:t>
        <a:bodyPr/>
        <a:lstStyle/>
        <a:p>
          <a:endParaRPr lang="en-US"/>
        </a:p>
      </dgm:t>
    </dgm:pt>
    <dgm:pt modelId="{EAD9A382-6A76-4AE3-A031-553605F62F12}" type="sibTrans" cxnId="{2E459063-592E-4E59-8BD5-9973B88097AB}">
      <dgm:prSet/>
      <dgm:spPr/>
      <dgm:t>
        <a:bodyPr/>
        <a:lstStyle/>
        <a:p>
          <a:endParaRPr lang="en-US"/>
        </a:p>
      </dgm:t>
    </dgm:pt>
    <dgm:pt modelId="{BAAA5D71-4730-449E-99C0-E66FD7B16C06}">
      <dgm:prSet/>
      <dgm:spPr/>
      <dgm:t>
        <a:bodyPr/>
        <a:lstStyle/>
        <a:p>
          <a:r>
            <a:rPr lang="en-US"/>
            <a:t>Heating foods</a:t>
          </a:r>
        </a:p>
      </dgm:t>
    </dgm:pt>
    <dgm:pt modelId="{BFABC277-A7AC-4744-BF9A-63C5CCE69185}" type="parTrans" cxnId="{44E2FE03-7DC0-4DF6-86CF-BD74F66E36BB}">
      <dgm:prSet/>
      <dgm:spPr/>
      <dgm:t>
        <a:bodyPr/>
        <a:lstStyle/>
        <a:p>
          <a:endParaRPr lang="en-US"/>
        </a:p>
      </dgm:t>
    </dgm:pt>
    <dgm:pt modelId="{54536830-ED1A-4E27-99C5-0EC6FBE5F094}" type="sibTrans" cxnId="{44E2FE03-7DC0-4DF6-86CF-BD74F66E36BB}">
      <dgm:prSet/>
      <dgm:spPr/>
      <dgm:t>
        <a:bodyPr/>
        <a:lstStyle/>
        <a:p>
          <a:endParaRPr lang="en-US"/>
        </a:p>
      </dgm:t>
    </dgm:pt>
    <dgm:pt modelId="{CDDD5620-F73C-46CE-B636-FFF556856BB8}">
      <dgm:prSet/>
      <dgm:spPr/>
      <dgm:t>
        <a:bodyPr/>
        <a:lstStyle/>
        <a:p>
          <a:r>
            <a:rPr lang="en-US"/>
            <a:t>Making soups or noodles</a:t>
          </a:r>
        </a:p>
      </dgm:t>
    </dgm:pt>
    <dgm:pt modelId="{4EE9B943-CCE3-45E1-A793-BA97962EC564}" type="parTrans" cxnId="{ADD527C9-088B-4B3C-A51E-A6CF70E0D6DB}">
      <dgm:prSet/>
      <dgm:spPr/>
      <dgm:t>
        <a:bodyPr/>
        <a:lstStyle/>
        <a:p>
          <a:endParaRPr lang="en-US"/>
        </a:p>
      </dgm:t>
    </dgm:pt>
    <dgm:pt modelId="{F5361051-4325-41F4-B03D-EF3538A1770E}" type="sibTrans" cxnId="{ADD527C9-088B-4B3C-A51E-A6CF70E0D6DB}">
      <dgm:prSet/>
      <dgm:spPr/>
      <dgm:t>
        <a:bodyPr/>
        <a:lstStyle/>
        <a:p>
          <a:endParaRPr lang="en-US"/>
        </a:p>
      </dgm:t>
    </dgm:pt>
    <dgm:pt modelId="{801E2B6F-A6F9-45CC-9150-46D449C23CD7}">
      <dgm:prSet/>
      <dgm:spPr/>
      <dgm:t>
        <a:bodyPr/>
        <a:lstStyle/>
        <a:p>
          <a:r>
            <a:rPr lang="en-US"/>
            <a:t>Preparing instant food</a:t>
          </a:r>
        </a:p>
      </dgm:t>
    </dgm:pt>
    <dgm:pt modelId="{08697FCF-F3A0-4E59-82D8-58CFE0622266}" type="parTrans" cxnId="{05538A7F-5F50-435C-8A9C-8F421EF794F3}">
      <dgm:prSet/>
      <dgm:spPr/>
      <dgm:t>
        <a:bodyPr/>
        <a:lstStyle/>
        <a:p>
          <a:endParaRPr lang="en-US"/>
        </a:p>
      </dgm:t>
    </dgm:pt>
    <dgm:pt modelId="{DA717A87-40D1-4266-AF98-41781E57080A}" type="sibTrans" cxnId="{05538A7F-5F50-435C-8A9C-8F421EF794F3}">
      <dgm:prSet/>
      <dgm:spPr/>
      <dgm:t>
        <a:bodyPr/>
        <a:lstStyle/>
        <a:p>
          <a:endParaRPr lang="en-US"/>
        </a:p>
      </dgm:t>
    </dgm:pt>
    <dgm:pt modelId="{EA59DBD7-EBDD-4214-A466-8A2FD1927CB5}">
      <dgm:prSet/>
      <dgm:spPr/>
      <dgm:t>
        <a:bodyPr/>
        <a:lstStyle/>
        <a:p>
          <a:r>
            <a:rPr lang="en-US"/>
            <a:t>Frying </a:t>
          </a:r>
        </a:p>
      </dgm:t>
    </dgm:pt>
    <dgm:pt modelId="{A396A628-57FB-4520-9535-C119118AA8D0}" type="parTrans" cxnId="{ED7DDCAF-A290-42A6-9616-B3675E67E7AE}">
      <dgm:prSet/>
      <dgm:spPr/>
      <dgm:t>
        <a:bodyPr/>
        <a:lstStyle/>
        <a:p>
          <a:endParaRPr lang="en-US"/>
        </a:p>
      </dgm:t>
    </dgm:pt>
    <dgm:pt modelId="{8683DFD2-32FB-42D8-A3E9-16D4251783B3}" type="sibTrans" cxnId="{ED7DDCAF-A290-42A6-9616-B3675E67E7AE}">
      <dgm:prSet/>
      <dgm:spPr/>
      <dgm:t>
        <a:bodyPr/>
        <a:lstStyle/>
        <a:p>
          <a:endParaRPr lang="en-US"/>
        </a:p>
      </dgm:t>
    </dgm:pt>
    <dgm:pt modelId="{8B9B4A50-909F-443F-91BD-472DA4AE6B90}">
      <dgm:prSet/>
      <dgm:spPr/>
      <dgm:t>
        <a:bodyPr/>
        <a:lstStyle/>
        <a:p>
          <a:r>
            <a:rPr lang="en-US"/>
            <a:t>Stirring sugar in liquids</a:t>
          </a:r>
        </a:p>
      </dgm:t>
    </dgm:pt>
    <dgm:pt modelId="{D02B3F55-EEDA-4582-ACC3-286915332652}" type="parTrans" cxnId="{266FED37-3790-40EB-9C09-5BE11B87E9A6}">
      <dgm:prSet/>
      <dgm:spPr/>
      <dgm:t>
        <a:bodyPr/>
        <a:lstStyle/>
        <a:p>
          <a:endParaRPr lang="en-US"/>
        </a:p>
      </dgm:t>
    </dgm:pt>
    <dgm:pt modelId="{E095A610-372E-41F3-837E-FFF21CFE3200}" type="sibTrans" cxnId="{266FED37-3790-40EB-9C09-5BE11B87E9A6}">
      <dgm:prSet/>
      <dgm:spPr/>
      <dgm:t>
        <a:bodyPr/>
        <a:lstStyle/>
        <a:p>
          <a:endParaRPr lang="en-US"/>
        </a:p>
      </dgm:t>
    </dgm:pt>
    <dgm:pt modelId="{28ABEACE-85C7-42B8-BE77-D315BB12CF7E}">
      <dgm:prSet/>
      <dgm:spPr/>
      <dgm:t>
        <a:bodyPr/>
        <a:lstStyle/>
        <a:p>
          <a:r>
            <a:rPr lang="en-US"/>
            <a:t>Useful in the situations when user doesn’t have utensils to prepare the food.</a:t>
          </a:r>
        </a:p>
      </dgm:t>
    </dgm:pt>
    <dgm:pt modelId="{8C7381ED-58E3-43D5-B065-632FAE6466F0}" type="parTrans" cxnId="{1E421BBA-8723-42BA-A5C7-50CA92D90F5D}">
      <dgm:prSet/>
      <dgm:spPr/>
      <dgm:t>
        <a:bodyPr/>
        <a:lstStyle/>
        <a:p>
          <a:endParaRPr lang="en-US"/>
        </a:p>
      </dgm:t>
    </dgm:pt>
    <dgm:pt modelId="{3DDD99F3-8CCE-4D9E-8147-701AE07A1A31}" type="sibTrans" cxnId="{1E421BBA-8723-42BA-A5C7-50CA92D90F5D}">
      <dgm:prSet/>
      <dgm:spPr/>
      <dgm:t>
        <a:bodyPr/>
        <a:lstStyle/>
        <a:p>
          <a:endParaRPr lang="en-US"/>
        </a:p>
      </dgm:t>
    </dgm:pt>
    <dgm:pt modelId="{D55DF8EC-047B-4AD2-BEE8-3E443D203A68}" type="pres">
      <dgm:prSet presAssocID="{F983CE7C-AFB8-450B-9412-CF6A8C2967F8}" presName="vert0" presStyleCnt="0">
        <dgm:presLayoutVars>
          <dgm:dir/>
          <dgm:animOne val="branch"/>
          <dgm:animLvl val="lvl"/>
        </dgm:presLayoutVars>
      </dgm:prSet>
      <dgm:spPr/>
    </dgm:pt>
    <dgm:pt modelId="{EB7870C3-ACC0-41ED-9DE2-D2034EA8EE6D}" type="pres">
      <dgm:prSet presAssocID="{3F723825-015C-47B6-A590-A77DC845D248}" presName="thickLine" presStyleLbl="alignNode1" presStyleIdx="0" presStyleCnt="7"/>
      <dgm:spPr/>
    </dgm:pt>
    <dgm:pt modelId="{0B98B159-B9AB-4318-863A-10ABE1C48BF3}" type="pres">
      <dgm:prSet presAssocID="{3F723825-015C-47B6-A590-A77DC845D248}" presName="horz1" presStyleCnt="0"/>
      <dgm:spPr/>
    </dgm:pt>
    <dgm:pt modelId="{2C4FA159-EBCC-4456-A670-3D015FF55382}" type="pres">
      <dgm:prSet presAssocID="{3F723825-015C-47B6-A590-A77DC845D248}" presName="tx1" presStyleLbl="revTx" presStyleIdx="0" presStyleCnt="7"/>
      <dgm:spPr/>
    </dgm:pt>
    <dgm:pt modelId="{6352C4FA-C547-4534-837C-9FE03B587A48}" type="pres">
      <dgm:prSet presAssocID="{3F723825-015C-47B6-A590-A77DC845D248}" presName="vert1" presStyleCnt="0"/>
      <dgm:spPr/>
    </dgm:pt>
    <dgm:pt modelId="{0BF2A3E7-CBB5-492A-9F5D-5CFA180BC6D4}" type="pres">
      <dgm:prSet presAssocID="{BAAA5D71-4730-449E-99C0-E66FD7B16C06}" presName="thickLine" presStyleLbl="alignNode1" presStyleIdx="1" presStyleCnt="7"/>
      <dgm:spPr/>
    </dgm:pt>
    <dgm:pt modelId="{7B21861E-693F-435E-AC07-50C2F96464E8}" type="pres">
      <dgm:prSet presAssocID="{BAAA5D71-4730-449E-99C0-E66FD7B16C06}" presName="horz1" presStyleCnt="0"/>
      <dgm:spPr/>
    </dgm:pt>
    <dgm:pt modelId="{E600FC8B-3172-431B-9215-6377CC4622FA}" type="pres">
      <dgm:prSet presAssocID="{BAAA5D71-4730-449E-99C0-E66FD7B16C06}" presName="tx1" presStyleLbl="revTx" presStyleIdx="1" presStyleCnt="7"/>
      <dgm:spPr/>
    </dgm:pt>
    <dgm:pt modelId="{E9CD45EA-395C-4339-B023-D1430757D000}" type="pres">
      <dgm:prSet presAssocID="{BAAA5D71-4730-449E-99C0-E66FD7B16C06}" presName="vert1" presStyleCnt="0"/>
      <dgm:spPr/>
    </dgm:pt>
    <dgm:pt modelId="{9ED8AD89-87DA-4E0A-955B-460847B16922}" type="pres">
      <dgm:prSet presAssocID="{CDDD5620-F73C-46CE-B636-FFF556856BB8}" presName="thickLine" presStyleLbl="alignNode1" presStyleIdx="2" presStyleCnt="7"/>
      <dgm:spPr/>
    </dgm:pt>
    <dgm:pt modelId="{15F86570-BBCC-4606-958C-1BC3B13F4C5E}" type="pres">
      <dgm:prSet presAssocID="{CDDD5620-F73C-46CE-B636-FFF556856BB8}" presName="horz1" presStyleCnt="0"/>
      <dgm:spPr/>
    </dgm:pt>
    <dgm:pt modelId="{96843BB1-F54E-4507-9C94-E9AD0855B18E}" type="pres">
      <dgm:prSet presAssocID="{CDDD5620-F73C-46CE-B636-FFF556856BB8}" presName="tx1" presStyleLbl="revTx" presStyleIdx="2" presStyleCnt="7"/>
      <dgm:spPr/>
    </dgm:pt>
    <dgm:pt modelId="{E5FDF615-22DE-4724-AD50-ED6EA83465B7}" type="pres">
      <dgm:prSet presAssocID="{CDDD5620-F73C-46CE-B636-FFF556856BB8}" presName="vert1" presStyleCnt="0"/>
      <dgm:spPr/>
    </dgm:pt>
    <dgm:pt modelId="{67E572B8-120A-4CD7-B9EE-F173780CD905}" type="pres">
      <dgm:prSet presAssocID="{801E2B6F-A6F9-45CC-9150-46D449C23CD7}" presName="thickLine" presStyleLbl="alignNode1" presStyleIdx="3" presStyleCnt="7"/>
      <dgm:spPr/>
    </dgm:pt>
    <dgm:pt modelId="{91DAAFE7-387E-468A-BC27-64E160C77A07}" type="pres">
      <dgm:prSet presAssocID="{801E2B6F-A6F9-45CC-9150-46D449C23CD7}" presName="horz1" presStyleCnt="0"/>
      <dgm:spPr/>
    </dgm:pt>
    <dgm:pt modelId="{D39B3C6F-3702-453F-AE2A-0FD4519838B7}" type="pres">
      <dgm:prSet presAssocID="{801E2B6F-A6F9-45CC-9150-46D449C23CD7}" presName="tx1" presStyleLbl="revTx" presStyleIdx="3" presStyleCnt="7"/>
      <dgm:spPr/>
    </dgm:pt>
    <dgm:pt modelId="{4E10CB3A-7F55-41A7-BD6A-F75C2EDEB215}" type="pres">
      <dgm:prSet presAssocID="{801E2B6F-A6F9-45CC-9150-46D449C23CD7}" presName="vert1" presStyleCnt="0"/>
      <dgm:spPr/>
    </dgm:pt>
    <dgm:pt modelId="{C81C2643-3E8A-40D1-A51F-2F22002A3825}" type="pres">
      <dgm:prSet presAssocID="{EA59DBD7-EBDD-4214-A466-8A2FD1927CB5}" presName="thickLine" presStyleLbl="alignNode1" presStyleIdx="4" presStyleCnt="7"/>
      <dgm:spPr/>
    </dgm:pt>
    <dgm:pt modelId="{9D7ECBF6-C1A3-4421-81A4-F27AF8F967CF}" type="pres">
      <dgm:prSet presAssocID="{EA59DBD7-EBDD-4214-A466-8A2FD1927CB5}" presName="horz1" presStyleCnt="0"/>
      <dgm:spPr/>
    </dgm:pt>
    <dgm:pt modelId="{DE76AD10-B761-46AA-8B6F-B5E912711C0C}" type="pres">
      <dgm:prSet presAssocID="{EA59DBD7-EBDD-4214-A466-8A2FD1927CB5}" presName="tx1" presStyleLbl="revTx" presStyleIdx="4" presStyleCnt="7"/>
      <dgm:spPr/>
    </dgm:pt>
    <dgm:pt modelId="{B64C9BAB-BC95-4297-A001-6C511E70BFD2}" type="pres">
      <dgm:prSet presAssocID="{EA59DBD7-EBDD-4214-A466-8A2FD1927CB5}" presName="vert1" presStyleCnt="0"/>
      <dgm:spPr/>
    </dgm:pt>
    <dgm:pt modelId="{EA9E3404-450B-4C8F-A5A2-F0FC1F1A0677}" type="pres">
      <dgm:prSet presAssocID="{8B9B4A50-909F-443F-91BD-472DA4AE6B90}" presName="thickLine" presStyleLbl="alignNode1" presStyleIdx="5" presStyleCnt="7"/>
      <dgm:spPr/>
    </dgm:pt>
    <dgm:pt modelId="{30F0C4FF-0B02-44C8-A97E-EFEB36FF406D}" type="pres">
      <dgm:prSet presAssocID="{8B9B4A50-909F-443F-91BD-472DA4AE6B90}" presName="horz1" presStyleCnt="0"/>
      <dgm:spPr/>
    </dgm:pt>
    <dgm:pt modelId="{DAF20158-146A-4EE5-BD70-A156EA85B9CB}" type="pres">
      <dgm:prSet presAssocID="{8B9B4A50-909F-443F-91BD-472DA4AE6B90}" presName="tx1" presStyleLbl="revTx" presStyleIdx="5" presStyleCnt="7"/>
      <dgm:spPr/>
    </dgm:pt>
    <dgm:pt modelId="{A9C9B46F-7334-4A01-BAD6-A8B0D8F10447}" type="pres">
      <dgm:prSet presAssocID="{8B9B4A50-909F-443F-91BD-472DA4AE6B90}" presName="vert1" presStyleCnt="0"/>
      <dgm:spPr/>
    </dgm:pt>
    <dgm:pt modelId="{F8DFF262-F53E-434B-8D06-6C7EA5FA4924}" type="pres">
      <dgm:prSet presAssocID="{28ABEACE-85C7-42B8-BE77-D315BB12CF7E}" presName="thickLine" presStyleLbl="alignNode1" presStyleIdx="6" presStyleCnt="7"/>
      <dgm:spPr/>
    </dgm:pt>
    <dgm:pt modelId="{F72F0315-8209-440D-901D-0E44055B4748}" type="pres">
      <dgm:prSet presAssocID="{28ABEACE-85C7-42B8-BE77-D315BB12CF7E}" presName="horz1" presStyleCnt="0"/>
      <dgm:spPr/>
    </dgm:pt>
    <dgm:pt modelId="{468B3C10-F16E-45F2-8628-8599502BDE7D}" type="pres">
      <dgm:prSet presAssocID="{28ABEACE-85C7-42B8-BE77-D315BB12CF7E}" presName="tx1" presStyleLbl="revTx" presStyleIdx="6" presStyleCnt="7"/>
      <dgm:spPr/>
    </dgm:pt>
    <dgm:pt modelId="{D8EC8292-81A1-45B5-8A5C-D74BA9ACA97E}" type="pres">
      <dgm:prSet presAssocID="{28ABEACE-85C7-42B8-BE77-D315BB12CF7E}" presName="vert1" presStyleCnt="0"/>
      <dgm:spPr/>
    </dgm:pt>
  </dgm:ptLst>
  <dgm:cxnLst>
    <dgm:cxn modelId="{44E2FE03-7DC0-4DF6-86CF-BD74F66E36BB}" srcId="{F983CE7C-AFB8-450B-9412-CF6A8C2967F8}" destId="{BAAA5D71-4730-449E-99C0-E66FD7B16C06}" srcOrd="1" destOrd="0" parTransId="{BFABC277-A7AC-4744-BF9A-63C5CCE69185}" sibTransId="{54536830-ED1A-4E27-99C5-0EC6FBE5F094}"/>
    <dgm:cxn modelId="{8C01D019-FA15-4F92-938B-A4A002E5D2C5}" type="presOf" srcId="{CDDD5620-F73C-46CE-B636-FFF556856BB8}" destId="{96843BB1-F54E-4507-9C94-E9AD0855B18E}" srcOrd="0" destOrd="0" presId="urn:microsoft.com/office/officeart/2008/layout/LinedList"/>
    <dgm:cxn modelId="{5FAAAD25-9D79-4ACC-B976-E326FE8FAF56}" type="presOf" srcId="{EA59DBD7-EBDD-4214-A466-8A2FD1927CB5}" destId="{DE76AD10-B761-46AA-8B6F-B5E912711C0C}" srcOrd="0" destOrd="0" presId="urn:microsoft.com/office/officeart/2008/layout/LinedList"/>
    <dgm:cxn modelId="{266FED37-3790-40EB-9C09-5BE11B87E9A6}" srcId="{F983CE7C-AFB8-450B-9412-CF6A8C2967F8}" destId="{8B9B4A50-909F-443F-91BD-472DA4AE6B90}" srcOrd="5" destOrd="0" parTransId="{D02B3F55-EEDA-4582-ACC3-286915332652}" sibTransId="{E095A610-372E-41F3-837E-FFF21CFE3200}"/>
    <dgm:cxn modelId="{7CFF533B-3FF7-446D-97B5-61774D4E355F}" type="presOf" srcId="{3F723825-015C-47B6-A590-A77DC845D248}" destId="{2C4FA159-EBCC-4456-A670-3D015FF55382}" srcOrd="0" destOrd="0" presId="urn:microsoft.com/office/officeart/2008/layout/LinedList"/>
    <dgm:cxn modelId="{2E459063-592E-4E59-8BD5-9973B88097AB}" srcId="{F983CE7C-AFB8-450B-9412-CF6A8C2967F8}" destId="{3F723825-015C-47B6-A590-A77DC845D248}" srcOrd="0" destOrd="0" parTransId="{C2D5006F-1B56-4245-91EA-140211C3A470}" sibTransId="{EAD9A382-6A76-4AE3-A031-553605F62F12}"/>
    <dgm:cxn modelId="{1D694C71-C171-4049-A994-B630C736D699}" type="presOf" srcId="{801E2B6F-A6F9-45CC-9150-46D449C23CD7}" destId="{D39B3C6F-3702-453F-AE2A-0FD4519838B7}" srcOrd="0" destOrd="0" presId="urn:microsoft.com/office/officeart/2008/layout/LinedList"/>
    <dgm:cxn modelId="{05538A7F-5F50-435C-8A9C-8F421EF794F3}" srcId="{F983CE7C-AFB8-450B-9412-CF6A8C2967F8}" destId="{801E2B6F-A6F9-45CC-9150-46D449C23CD7}" srcOrd="3" destOrd="0" parTransId="{08697FCF-F3A0-4E59-82D8-58CFE0622266}" sibTransId="{DA717A87-40D1-4266-AF98-41781E57080A}"/>
    <dgm:cxn modelId="{EE60A380-EA86-439E-92C8-3869621D749A}" type="presOf" srcId="{28ABEACE-85C7-42B8-BE77-D315BB12CF7E}" destId="{468B3C10-F16E-45F2-8628-8599502BDE7D}" srcOrd="0" destOrd="0" presId="urn:microsoft.com/office/officeart/2008/layout/LinedList"/>
    <dgm:cxn modelId="{42EFDAAB-F1EE-43EC-B91A-7609A0B88C72}" type="presOf" srcId="{F983CE7C-AFB8-450B-9412-CF6A8C2967F8}" destId="{D55DF8EC-047B-4AD2-BEE8-3E443D203A68}" srcOrd="0" destOrd="0" presId="urn:microsoft.com/office/officeart/2008/layout/LinedList"/>
    <dgm:cxn modelId="{ED7DDCAF-A290-42A6-9616-B3675E67E7AE}" srcId="{F983CE7C-AFB8-450B-9412-CF6A8C2967F8}" destId="{EA59DBD7-EBDD-4214-A466-8A2FD1927CB5}" srcOrd="4" destOrd="0" parTransId="{A396A628-57FB-4520-9535-C119118AA8D0}" sibTransId="{8683DFD2-32FB-42D8-A3E9-16D4251783B3}"/>
    <dgm:cxn modelId="{1E421BBA-8723-42BA-A5C7-50CA92D90F5D}" srcId="{F983CE7C-AFB8-450B-9412-CF6A8C2967F8}" destId="{28ABEACE-85C7-42B8-BE77-D315BB12CF7E}" srcOrd="6" destOrd="0" parTransId="{8C7381ED-58E3-43D5-B065-632FAE6466F0}" sibTransId="{3DDD99F3-8CCE-4D9E-8147-701AE07A1A31}"/>
    <dgm:cxn modelId="{ADD527C9-088B-4B3C-A51E-A6CF70E0D6DB}" srcId="{F983CE7C-AFB8-450B-9412-CF6A8C2967F8}" destId="{CDDD5620-F73C-46CE-B636-FFF556856BB8}" srcOrd="2" destOrd="0" parTransId="{4EE9B943-CCE3-45E1-A793-BA97962EC564}" sibTransId="{F5361051-4325-41F4-B03D-EF3538A1770E}"/>
    <dgm:cxn modelId="{87B249CB-49C0-4243-945B-BE6969451256}" type="presOf" srcId="{8B9B4A50-909F-443F-91BD-472DA4AE6B90}" destId="{DAF20158-146A-4EE5-BD70-A156EA85B9CB}" srcOrd="0" destOrd="0" presId="urn:microsoft.com/office/officeart/2008/layout/LinedList"/>
    <dgm:cxn modelId="{8800EFF7-859B-4071-95E9-A2CA87AEB6BA}" type="presOf" srcId="{BAAA5D71-4730-449E-99C0-E66FD7B16C06}" destId="{E600FC8B-3172-431B-9215-6377CC4622FA}" srcOrd="0" destOrd="0" presId="urn:microsoft.com/office/officeart/2008/layout/LinedList"/>
    <dgm:cxn modelId="{E1EC67E2-D809-46B5-A9BD-B7A14C7F8B0E}" type="presParOf" srcId="{D55DF8EC-047B-4AD2-BEE8-3E443D203A68}" destId="{EB7870C3-ACC0-41ED-9DE2-D2034EA8EE6D}" srcOrd="0" destOrd="0" presId="urn:microsoft.com/office/officeart/2008/layout/LinedList"/>
    <dgm:cxn modelId="{A89D1DEC-A32B-4D72-8D44-0D8C5AF13589}" type="presParOf" srcId="{D55DF8EC-047B-4AD2-BEE8-3E443D203A68}" destId="{0B98B159-B9AB-4318-863A-10ABE1C48BF3}" srcOrd="1" destOrd="0" presId="urn:microsoft.com/office/officeart/2008/layout/LinedList"/>
    <dgm:cxn modelId="{A62AD346-D2A9-4C41-A487-CFB3CCB18BFC}" type="presParOf" srcId="{0B98B159-B9AB-4318-863A-10ABE1C48BF3}" destId="{2C4FA159-EBCC-4456-A670-3D015FF55382}" srcOrd="0" destOrd="0" presId="urn:microsoft.com/office/officeart/2008/layout/LinedList"/>
    <dgm:cxn modelId="{59FB58E6-8906-4D64-A48F-35075E2148B6}" type="presParOf" srcId="{0B98B159-B9AB-4318-863A-10ABE1C48BF3}" destId="{6352C4FA-C547-4534-837C-9FE03B587A48}" srcOrd="1" destOrd="0" presId="urn:microsoft.com/office/officeart/2008/layout/LinedList"/>
    <dgm:cxn modelId="{2452D1F9-4896-4609-AC9A-18602B79A82A}" type="presParOf" srcId="{D55DF8EC-047B-4AD2-BEE8-3E443D203A68}" destId="{0BF2A3E7-CBB5-492A-9F5D-5CFA180BC6D4}" srcOrd="2" destOrd="0" presId="urn:microsoft.com/office/officeart/2008/layout/LinedList"/>
    <dgm:cxn modelId="{0D291D92-2A47-4B17-91E2-540FAD25DC65}" type="presParOf" srcId="{D55DF8EC-047B-4AD2-BEE8-3E443D203A68}" destId="{7B21861E-693F-435E-AC07-50C2F96464E8}" srcOrd="3" destOrd="0" presId="urn:microsoft.com/office/officeart/2008/layout/LinedList"/>
    <dgm:cxn modelId="{45BF8C0A-D878-46FF-B92B-F2CF9A157C68}" type="presParOf" srcId="{7B21861E-693F-435E-AC07-50C2F96464E8}" destId="{E600FC8B-3172-431B-9215-6377CC4622FA}" srcOrd="0" destOrd="0" presId="urn:microsoft.com/office/officeart/2008/layout/LinedList"/>
    <dgm:cxn modelId="{E3C4B932-E3AF-4A1F-8AA3-06647910D89C}" type="presParOf" srcId="{7B21861E-693F-435E-AC07-50C2F96464E8}" destId="{E9CD45EA-395C-4339-B023-D1430757D000}" srcOrd="1" destOrd="0" presId="urn:microsoft.com/office/officeart/2008/layout/LinedList"/>
    <dgm:cxn modelId="{E7DC2718-14E3-4A5C-93D7-4EB732EBDBFB}" type="presParOf" srcId="{D55DF8EC-047B-4AD2-BEE8-3E443D203A68}" destId="{9ED8AD89-87DA-4E0A-955B-460847B16922}" srcOrd="4" destOrd="0" presId="urn:microsoft.com/office/officeart/2008/layout/LinedList"/>
    <dgm:cxn modelId="{42199666-719B-48C9-80E9-A5E83684AB41}" type="presParOf" srcId="{D55DF8EC-047B-4AD2-BEE8-3E443D203A68}" destId="{15F86570-BBCC-4606-958C-1BC3B13F4C5E}" srcOrd="5" destOrd="0" presId="urn:microsoft.com/office/officeart/2008/layout/LinedList"/>
    <dgm:cxn modelId="{492341BD-EED2-42D8-B109-5F802EA37817}" type="presParOf" srcId="{15F86570-BBCC-4606-958C-1BC3B13F4C5E}" destId="{96843BB1-F54E-4507-9C94-E9AD0855B18E}" srcOrd="0" destOrd="0" presId="urn:microsoft.com/office/officeart/2008/layout/LinedList"/>
    <dgm:cxn modelId="{0B0268F4-CAAC-45A5-9C57-1C9F99444393}" type="presParOf" srcId="{15F86570-BBCC-4606-958C-1BC3B13F4C5E}" destId="{E5FDF615-22DE-4724-AD50-ED6EA83465B7}" srcOrd="1" destOrd="0" presId="urn:microsoft.com/office/officeart/2008/layout/LinedList"/>
    <dgm:cxn modelId="{0CD8F1D4-D733-4B5F-8FBA-0BBD691B4898}" type="presParOf" srcId="{D55DF8EC-047B-4AD2-BEE8-3E443D203A68}" destId="{67E572B8-120A-4CD7-B9EE-F173780CD905}" srcOrd="6" destOrd="0" presId="urn:microsoft.com/office/officeart/2008/layout/LinedList"/>
    <dgm:cxn modelId="{9AA03D3B-A425-4F64-9E2B-A880F0257787}" type="presParOf" srcId="{D55DF8EC-047B-4AD2-BEE8-3E443D203A68}" destId="{91DAAFE7-387E-468A-BC27-64E160C77A07}" srcOrd="7" destOrd="0" presId="urn:microsoft.com/office/officeart/2008/layout/LinedList"/>
    <dgm:cxn modelId="{D94FDD8C-E546-4989-97AD-603821370278}" type="presParOf" srcId="{91DAAFE7-387E-468A-BC27-64E160C77A07}" destId="{D39B3C6F-3702-453F-AE2A-0FD4519838B7}" srcOrd="0" destOrd="0" presId="urn:microsoft.com/office/officeart/2008/layout/LinedList"/>
    <dgm:cxn modelId="{722E7530-241E-44BB-A7A2-0B08F145339B}" type="presParOf" srcId="{91DAAFE7-387E-468A-BC27-64E160C77A07}" destId="{4E10CB3A-7F55-41A7-BD6A-F75C2EDEB215}" srcOrd="1" destOrd="0" presId="urn:microsoft.com/office/officeart/2008/layout/LinedList"/>
    <dgm:cxn modelId="{91B4CAA6-A810-4EF0-9DE3-E64AD7034B3A}" type="presParOf" srcId="{D55DF8EC-047B-4AD2-BEE8-3E443D203A68}" destId="{C81C2643-3E8A-40D1-A51F-2F22002A3825}" srcOrd="8" destOrd="0" presId="urn:microsoft.com/office/officeart/2008/layout/LinedList"/>
    <dgm:cxn modelId="{7B38811F-0A46-4599-A129-BC3302C427AE}" type="presParOf" srcId="{D55DF8EC-047B-4AD2-BEE8-3E443D203A68}" destId="{9D7ECBF6-C1A3-4421-81A4-F27AF8F967CF}" srcOrd="9" destOrd="0" presId="urn:microsoft.com/office/officeart/2008/layout/LinedList"/>
    <dgm:cxn modelId="{850C7D0C-1F9C-4B0B-8A67-ADE0D8266530}" type="presParOf" srcId="{9D7ECBF6-C1A3-4421-81A4-F27AF8F967CF}" destId="{DE76AD10-B761-46AA-8B6F-B5E912711C0C}" srcOrd="0" destOrd="0" presId="urn:microsoft.com/office/officeart/2008/layout/LinedList"/>
    <dgm:cxn modelId="{00FC0625-6C13-4740-81CB-D340ECC6C6A5}" type="presParOf" srcId="{9D7ECBF6-C1A3-4421-81A4-F27AF8F967CF}" destId="{B64C9BAB-BC95-4297-A001-6C511E70BFD2}" srcOrd="1" destOrd="0" presId="urn:microsoft.com/office/officeart/2008/layout/LinedList"/>
    <dgm:cxn modelId="{12CF3745-A15B-42E8-8E5F-2AFAF19AFDE2}" type="presParOf" srcId="{D55DF8EC-047B-4AD2-BEE8-3E443D203A68}" destId="{EA9E3404-450B-4C8F-A5A2-F0FC1F1A0677}" srcOrd="10" destOrd="0" presId="urn:microsoft.com/office/officeart/2008/layout/LinedList"/>
    <dgm:cxn modelId="{11A7D96A-D978-45B2-8E9C-E54CB408C212}" type="presParOf" srcId="{D55DF8EC-047B-4AD2-BEE8-3E443D203A68}" destId="{30F0C4FF-0B02-44C8-A97E-EFEB36FF406D}" srcOrd="11" destOrd="0" presId="urn:microsoft.com/office/officeart/2008/layout/LinedList"/>
    <dgm:cxn modelId="{8D4570D1-CD43-49A6-9F1B-78B67C9461D8}" type="presParOf" srcId="{30F0C4FF-0B02-44C8-A97E-EFEB36FF406D}" destId="{DAF20158-146A-4EE5-BD70-A156EA85B9CB}" srcOrd="0" destOrd="0" presId="urn:microsoft.com/office/officeart/2008/layout/LinedList"/>
    <dgm:cxn modelId="{57086E90-BC56-4548-89BE-9FC18D228802}" type="presParOf" srcId="{30F0C4FF-0B02-44C8-A97E-EFEB36FF406D}" destId="{A9C9B46F-7334-4A01-BAD6-A8B0D8F10447}" srcOrd="1" destOrd="0" presId="urn:microsoft.com/office/officeart/2008/layout/LinedList"/>
    <dgm:cxn modelId="{7D6477DB-43D7-43F9-AEF4-54E2D98A7A4F}" type="presParOf" srcId="{D55DF8EC-047B-4AD2-BEE8-3E443D203A68}" destId="{F8DFF262-F53E-434B-8D06-6C7EA5FA4924}" srcOrd="12" destOrd="0" presId="urn:microsoft.com/office/officeart/2008/layout/LinedList"/>
    <dgm:cxn modelId="{02DD6D09-A356-4E56-83FD-6F23083D168D}" type="presParOf" srcId="{D55DF8EC-047B-4AD2-BEE8-3E443D203A68}" destId="{F72F0315-8209-440D-901D-0E44055B4748}" srcOrd="13" destOrd="0" presId="urn:microsoft.com/office/officeart/2008/layout/LinedList"/>
    <dgm:cxn modelId="{333498A1-0C2B-43E7-B02E-0926A5D4D963}" type="presParOf" srcId="{F72F0315-8209-440D-901D-0E44055B4748}" destId="{468B3C10-F16E-45F2-8628-8599502BDE7D}" srcOrd="0" destOrd="0" presId="urn:microsoft.com/office/officeart/2008/layout/LinedList"/>
    <dgm:cxn modelId="{83C3AA89-5A8A-4ED8-B1C1-51508587527E}" type="presParOf" srcId="{F72F0315-8209-440D-901D-0E44055B4748}" destId="{D8EC8292-81A1-45B5-8A5C-D74BA9ACA97E}"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D8280-77B7-453F-BE4D-17C57AEFC90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CAF774-7548-4C6D-9AFF-D33191724773}">
      <dgm:prSet/>
      <dgm:spPr/>
      <dgm:t>
        <a:bodyPr/>
        <a:lstStyle/>
        <a:p>
          <a:pPr>
            <a:lnSpc>
              <a:spcPct val="100000"/>
            </a:lnSpc>
          </a:pPr>
          <a:r>
            <a:rPr lang="en-US" baseline="0" dirty="0"/>
            <a:t>It saves time as well as hand engagement</a:t>
          </a:r>
          <a:endParaRPr lang="en-US" dirty="0"/>
        </a:p>
      </dgm:t>
    </dgm:pt>
    <dgm:pt modelId="{3653419B-EF08-4AD6-9E30-61A61FF06390}" type="parTrans" cxnId="{0D31755E-4952-403C-86B2-054CFCD91105}">
      <dgm:prSet/>
      <dgm:spPr/>
      <dgm:t>
        <a:bodyPr/>
        <a:lstStyle/>
        <a:p>
          <a:endParaRPr lang="en-US"/>
        </a:p>
      </dgm:t>
    </dgm:pt>
    <dgm:pt modelId="{4D6863E1-B416-4B1F-85FE-CCB9A22728F6}" type="sibTrans" cxnId="{0D31755E-4952-403C-86B2-054CFCD91105}">
      <dgm:prSet/>
      <dgm:spPr/>
      <dgm:t>
        <a:bodyPr/>
        <a:lstStyle/>
        <a:p>
          <a:endParaRPr lang="en-US"/>
        </a:p>
      </dgm:t>
    </dgm:pt>
    <dgm:pt modelId="{7DC84114-AFCB-4AF6-BF5F-4B07B171F9E7}">
      <dgm:prSet/>
      <dgm:spPr/>
      <dgm:t>
        <a:bodyPr/>
        <a:lstStyle/>
        <a:p>
          <a:pPr>
            <a:lnSpc>
              <a:spcPct val="100000"/>
            </a:lnSpc>
          </a:pPr>
          <a:r>
            <a:rPr lang="en-US" baseline="0" dirty="0"/>
            <a:t>You do not have to carry &amp; clean the spoons</a:t>
          </a:r>
          <a:endParaRPr lang="en-US" dirty="0"/>
        </a:p>
      </dgm:t>
    </dgm:pt>
    <dgm:pt modelId="{17489670-E0FA-448C-AC7D-39E23AFB5724}" type="parTrans" cxnId="{3143597F-4727-45DB-AEBA-AC5F47D428A3}">
      <dgm:prSet/>
      <dgm:spPr/>
      <dgm:t>
        <a:bodyPr/>
        <a:lstStyle/>
        <a:p>
          <a:endParaRPr lang="en-US"/>
        </a:p>
      </dgm:t>
    </dgm:pt>
    <dgm:pt modelId="{8AA1F5D1-7A5F-4C15-B832-65867D7C969A}" type="sibTrans" cxnId="{3143597F-4727-45DB-AEBA-AC5F47D428A3}">
      <dgm:prSet/>
      <dgm:spPr/>
      <dgm:t>
        <a:bodyPr/>
        <a:lstStyle/>
        <a:p>
          <a:endParaRPr lang="en-US"/>
        </a:p>
      </dgm:t>
    </dgm:pt>
    <dgm:pt modelId="{94E53453-9924-4B46-B2DA-C3C103A48E6B}">
      <dgm:prSet/>
      <dgm:spPr/>
      <dgm:t>
        <a:bodyPr/>
        <a:lstStyle/>
        <a:p>
          <a:pPr>
            <a:lnSpc>
              <a:spcPct val="100000"/>
            </a:lnSpc>
          </a:pPr>
          <a:r>
            <a:rPr lang="en-US" baseline="0"/>
            <a:t>It is highly portable &amp; easy to carry around, between home and work or other places</a:t>
          </a:r>
          <a:endParaRPr lang="en-US"/>
        </a:p>
      </dgm:t>
    </dgm:pt>
    <dgm:pt modelId="{74810B6F-AC48-4491-9817-F280D20534EC}" type="parTrans" cxnId="{DC7FEB8D-9B91-4A76-AEB0-8C7B921058E6}">
      <dgm:prSet/>
      <dgm:spPr/>
      <dgm:t>
        <a:bodyPr/>
        <a:lstStyle/>
        <a:p>
          <a:endParaRPr lang="en-US"/>
        </a:p>
      </dgm:t>
    </dgm:pt>
    <dgm:pt modelId="{E7D6F837-980E-4BD5-93C1-89B48DF74914}" type="sibTrans" cxnId="{DC7FEB8D-9B91-4A76-AEB0-8C7B921058E6}">
      <dgm:prSet/>
      <dgm:spPr/>
      <dgm:t>
        <a:bodyPr/>
        <a:lstStyle/>
        <a:p>
          <a:endParaRPr lang="en-US"/>
        </a:p>
      </dgm:t>
    </dgm:pt>
    <dgm:pt modelId="{EB276955-F0EA-4D66-901E-832F9C235E1D}">
      <dgm:prSet/>
      <dgm:spPr/>
      <dgm:t>
        <a:bodyPr/>
        <a:lstStyle/>
        <a:p>
          <a:pPr>
            <a:lnSpc>
              <a:spcPct val="100000"/>
            </a:lnSpc>
          </a:pPr>
          <a:r>
            <a:rPr lang="en-US" baseline="0"/>
            <a:t>As stainless steel is used, it maintains the temperature of the liquid for a long time</a:t>
          </a:r>
          <a:endParaRPr lang="en-US"/>
        </a:p>
      </dgm:t>
    </dgm:pt>
    <dgm:pt modelId="{40D3D389-8A88-4C33-8C50-61FC942BA8C1}" type="parTrans" cxnId="{8993E1EC-A63B-48DC-BEF5-EFAB3F8D5E99}">
      <dgm:prSet/>
      <dgm:spPr/>
      <dgm:t>
        <a:bodyPr/>
        <a:lstStyle/>
        <a:p>
          <a:endParaRPr lang="en-US"/>
        </a:p>
      </dgm:t>
    </dgm:pt>
    <dgm:pt modelId="{F1E907FE-74AA-4FD9-93E5-CF9BFEA3EAC0}" type="sibTrans" cxnId="{8993E1EC-A63B-48DC-BEF5-EFAB3F8D5E99}">
      <dgm:prSet/>
      <dgm:spPr/>
      <dgm:t>
        <a:bodyPr/>
        <a:lstStyle/>
        <a:p>
          <a:endParaRPr lang="en-US"/>
        </a:p>
      </dgm:t>
    </dgm:pt>
    <dgm:pt modelId="{5EAF8684-2876-4EA5-8949-5E9E8198E7B3}">
      <dgm:prSet/>
      <dgm:spPr/>
      <dgm:t>
        <a:bodyPr/>
        <a:lstStyle/>
        <a:p>
          <a:pPr>
            <a:lnSpc>
              <a:spcPct val="100000"/>
            </a:lnSpc>
          </a:pPr>
          <a:r>
            <a:rPr lang="en-US" baseline="0"/>
            <a:t>It mixes solute &amp; solvent particles very well so you have none left at the bottom</a:t>
          </a:r>
          <a:endParaRPr lang="en-US"/>
        </a:p>
      </dgm:t>
    </dgm:pt>
    <dgm:pt modelId="{83FBC3E5-9DBE-4B40-92FE-B5605EAA170A}" type="parTrans" cxnId="{C75D55D4-8E0D-4D34-AE19-0C6D5205EBF8}">
      <dgm:prSet/>
      <dgm:spPr/>
      <dgm:t>
        <a:bodyPr/>
        <a:lstStyle/>
        <a:p>
          <a:endParaRPr lang="en-US"/>
        </a:p>
      </dgm:t>
    </dgm:pt>
    <dgm:pt modelId="{706F6826-E2C7-4CDF-B6D6-8236E0EEDFCE}" type="sibTrans" cxnId="{C75D55D4-8E0D-4D34-AE19-0C6D5205EBF8}">
      <dgm:prSet/>
      <dgm:spPr/>
      <dgm:t>
        <a:bodyPr/>
        <a:lstStyle/>
        <a:p>
          <a:endParaRPr lang="en-US"/>
        </a:p>
      </dgm:t>
    </dgm:pt>
    <dgm:pt modelId="{42C6BF35-9D79-4FDB-B003-BD35F9A1D6C0}">
      <dgm:prSet/>
      <dgm:spPr/>
      <dgm:t>
        <a:bodyPr/>
        <a:lstStyle/>
        <a:p>
          <a:pPr>
            <a:lnSpc>
              <a:spcPct val="100000"/>
            </a:lnSpc>
          </a:pPr>
          <a:r>
            <a:rPr lang="en-US" baseline="0"/>
            <a:t>No hassle </a:t>
          </a:r>
          <a:endParaRPr lang="en-US"/>
        </a:p>
      </dgm:t>
    </dgm:pt>
    <dgm:pt modelId="{756C4637-560C-419E-8517-659702172B4E}" type="parTrans" cxnId="{46885C46-A183-4677-9B57-14CBCBF02F3D}">
      <dgm:prSet/>
      <dgm:spPr/>
      <dgm:t>
        <a:bodyPr/>
        <a:lstStyle/>
        <a:p>
          <a:endParaRPr lang="en-US"/>
        </a:p>
      </dgm:t>
    </dgm:pt>
    <dgm:pt modelId="{5408C24C-C6A9-40E0-9D5B-63923F2C10BF}" type="sibTrans" cxnId="{46885C46-A183-4677-9B57-14CBCBF02F3D}">
      <dgm:prSet/>
      <dgm:spPr/>
      <dgm:t>
        <a:bodyPr/>
        <a:lstStyle/>
        <a:p>
          <a:endParaRPr lang="en-US"/>
        </a:p>
      </dgm:t>
    </dgm:pt>
    <dgm:pt modelId="{1173C7A2-12D1-413B-827A-F1744A367E64}" type="pres">
      <dgm:prSet presAssocID="{8ABD8280-77B7-453F-BE4D-17C57AEFC90B}" presName="root" presStyleCnt="0">
        <dgm:presLayoutVars>
          <dgm:dir/>
          <dgm:resizeHandles val="exact"/>
        </dgm:presLayoutVars>
      </dgm:prSet>
      <dgm:spPr/>
    </dgm:pt>
    <dgm:pt modelId="{7F4A36AE-DA70-4085-B166-3C2C342E8BA9}" type="pres">
      <dgm:prSet presAssocID="{5FCAF774-7548-4C6D-9AFF-D33191724773}" presName="compNode" presStyleCnt="0"/>
      <dgm:spPr/>
    </dgm:pt>
    <dgm:pt modelId="{C372C963-C2EA-467C-A993-504A4FE14B74}" type="pres">
      <dgm:prSet presAssocID="{5FCAF774-7548-4C6D-9AFF-D33191724773}" presName="bgRect" presStyleLbl="bgShp" presStyleIdx="0" presStyleCnt="6"/>
      <dgm:spPr/>
    </dgm:pt>
    <dgm:pt modelId="{8B15727C-271F-498D-81F3-E6753F4087E7}" type="pres">
      <dgm:prSet presAssocID="{5FCAF774-7548-4C6D-9AFF-D3319172477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C8478E4C-A73A-4B30-8529-D16E21EA9717}" type="pres">
      <dgm:prSet presAssocID="{5FCAF774-7548-4C6D-9AFF-D33191724773}" presName="spaceRect" presStyleCnt="0"/>
      <dgm:spPr/>
    </dgm:pt>
    <dgm:pt modelId="{71CCA65B-13A3-4805-8218-7CDAACC253A4}" type="pres">
      <dgm:prSet presAssocID="{5FCAF774-7548-4C6D-9AFF-D33191724773}" presName="parTx" presStyleLbl="revTx" presStyleIdx="0" presStyleCnt="6">
        <dgm:presLayoutVars>
          <dgm:chMax val="0"/>
          <dgm:chPref val="0"/>
        </dgm:presLayoutVars>
      </dgm:prSet>
      <dgm:spPr/>
    </dgm:pt>
    <dgm:pt modelId="{18B45EA7-4CE6-45AD-9D44-78767F0F82C6}" type="pres">
      <dgm:prSet presAssocID="{4D6863E1-B416-4B1F-85FE-CCB9A22728F6}" presName="sibTrans" presStyleCnt="0"/>
      <dgm:spPr/>
    </dgm:pt>
    <dgm:pt modelId="{294DE38D-57D7-4F14-96FE-8115C11BD458}" type="pres">
      <dgm:prSet presAssocID="{7DC84114-AFCB-4AF6-BF5F-4B07B171F9E7}" presName="compNode" presStyleCnt="0"/>
      <dgm:spPr/>
    </dgm:pt>
    <dgm:pt modelId="{1A45BC06-293F-42B9-A7C2-192466312C1B}" type="pres">
      <dgm:prSet presAssocID="{7DC84114-AFCB-4AF6-BF5F-4B07B171F9E7}" presName="bgRect" presStyleLbl="bgShp" presStyleIdx="1" presStyleCnt="6"/>
      <dgm:spPr/>
    </dgm:pt>
    <dgm:pt modelId="{D6A7A1A8-DFE4-4972-93C4-7CEB4000E465}" type="pres">
      <dgm:prSet presAssocID="{7DC84114-AFCB-4AF6-BF5F-4B07B171F9E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oon"/>
        </a:ext>
      </dgm:extLst>
    </dgm:pt>
    <dgm:pt modelId="{96E903AD-5919-49E6-BDE3-D0AB2D4ED969}" type="pres">
      <dgm:prSet presAssocID="{7DC84114-AFCB-4AF6-BF5F-4B07B171F9E7}" presName="spaceRect" presStyleCnt="0"/>
      <dgm:spPr/>
    </dgm:pt>
    <dgm:pt modelId="{3A544091-461B-4217-8EC5-2A5B5BDDB39C}" type="pres">
      <dgm:prSet presAssocID="{7DC84114-AFCB-4AF6-BF5F-4B07B171F9E7}" presName="parTx" presStyleLbl="revTx" presStyleIdx="1" presStyleCnt="6">
        <dgm:presLayoutVars>
          <dgm:chMax val="0"/>
          <dgm:chPref val="0"/>
        </dgm:presLayoutVars>
      </dgm:prSet>
      <dgm:spPr/>
    </dgm:pt>
    <dgm:pt modelId="{70676FC2-5E03-4189-8B6F-B88B889E5D00}" type="pres">
      <dgm:prSet presAssocID="{8AA1F5D1-7A5F-4C15-B832-65867D7C969A}" presName="sibTrans" presStyleCnt="0"/>
      <dgm:spPr/>
    </dgm:pt>
    <dgm:pt modelId="{3DC0EF0C-1AB7-48F6-88C3-E212E5689414}" type="pres">
      <dgm:prSet presAssocID="{94E53453-9924-4B46-B2DA-C3C103A48E6B}" presName="compNode" presStyleCnt="0"/>
      <dgm:spPr/>
    </dgm:pt>
    <dgm:pt modelId="{381134BA-DC53-4C79-8C9F-506B200E27DF}" type="pres">
      <dgm:prSet presAssocID="{94E53453-9924-4B46-B2DA-C3C103A48E6B}" presName="bgRect" presStyleLbl="bgShp" presStyleIdx="2" presStyleCnt="6"/>
      <dgm:spPr/>
    </dgm:pt>
    <dgm:pt modelId="{2A388463-E7FC-41D7-900A-30DFB62EADDE}" type="pres">
      <dgm:prSet presAssocID="{94E53453-9924-4B46-B2DA-C3C103A48E6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8491C7B4-A38D-4392-9291-3C7E139162EB}" type="pres">
      <dgm:prSet presAssocID="{94E53453-9924-4B46-B2DA-C3C103A48E6B}" presName="spaceRect" presStyleCnt="0"/>
      <dgm:spPr/>
    </dgm:pt>
    <dgm:pt modelId="{CEA94639-78F3-43CB-835E-A1C00EA49878}" type="pres">
      <dgm:prSet presAssocID="{94E53453-9924-4B46-B2DA-C3C103A48E6B}" presName="parTx" presStyleLbl="revTx" presStyleIdx="2" presStyleCnt="6">
        <dgm:presLayoutVars>
          <dgm:chMax val="0"/>
          <dgm:chPref val="0"/>
        </dgm:presLayoutVars>
      </dgm:prSet>
      <dgm:spPr/>
    </dgm:pt>
    <dgm:pt modelId="{2BE369CB-B3D6-4CB0-A465-ACABDC919AA3}" type="pres">
      <dgm:prSet presAssocID="{E7D6F837-980E-4BD5-93C1-89B48DF74914}" presName="sibTrans" presStyleCnt="0"/>
      <dgm:spPr/>
    </dgm:pt>
    <dgm:pt modelId="{3AF03354-49CE-44B7-99A6-865FF13D9D78}" type="pres">
      <dgm:prSet presAssocID="{EB276955-F0EA-4D66-901E-832F9C235E1D}" presName="compNode" presStyleCnt="0"/>
      <dgm:spPr/>
    </dgm:pt>
    <dgm:pt modelId="{9A1F2FB2-7968-41D5-922E-035CF0900D1B}" type="pres">
      <dgm:prSet presAssocID="{EB276955-F0EA-4D66-901E-832F9C235E1D}" presName="bgRect" presStyleLbl="bgShp" presStyleIdx="3" presStyleCnt="6"/>
      <dgm:spPr/>
    </dgm:pt>
    <dgm:pt modelId="{BBEA9DFB-04AC-4811-B500-CFE016CB5FA0}" type="pres">
      <dgm:prSet presAssocID="{EB276955-F0EA-4D66-901E-832F9C235E1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aker"/>
        </a:ext>
      </dgm:extLst>
    </dgm:pt>
    <dgm:pt modelId="{0AE54988-B447-42CC-AAEA-D1A94B5EB499}" type="pres">
      <dgm:prSet presAssocID="{EB276955-F0EA-4D66-901E-832F9C235E1D}" presName="spaceRect" presStyleCnt="0"/>
      <dgm:spPr/>
    </dgm:pt>
    <dgm:pt modelId="{5B70C5EF-D48A-4E50-8A36-5DAE7E4812A6}" type="pres">
      <dgm:prSet presAssocID="{EB276955-F0EA-4D66-901E-832F9C235E1D}" presName="parTx" presStyleLbl="revTx" presStyleIdx="3" presStyleCnt="6">
        <dgm:presLayoutVars>
          <dgm:chMax val="0"/>
          <dgm:chPref val="0"/>
        </dgm:presLayoutVars>
      </dgm:prSet>
      <dgm:spPr/>
    </dgm:pt>
    <dgm:pt modelId="{BF3A6F59-03C9-4862-9DD9-99C6506C5906}" type="pres">
      <dgm:prSet presAssocID="{F1E907FE-74AA-4FD9-93E5-CF9BFEA3EAC0}" presName="sibTrans" presStyleCnt="0"/>
      <dgm:spPr/>
    </dgm:pt>
    <dgm:pt modelId="{33B771C7-D932-4225-83BF-259173A7B620}" type="pres">
      <dgm:prSet presAssocID="{5EAF8684-2876-4EA5-8949-5E9E8198E7B3}" presName="compNode" presStyleCnt="0"/>
      <dgm:spPr/>
    </dgm:pt>
    <dgm:pt modelId="{27D03808-6742-4A3B-AB29-AF3B29A1C027}" type="pres">
      <dgm:prSet presAssocID="{5EAF8684-2876-4EA5-8949-5E9E8198E7B3}" presName="bgRect" presStyleLbl="bgShp" presStyleIdx="4" presStyleCnt="6"/>
      <dgm:spPr/>
    </dgm:pt>
    <dgm:pt modelId="{729939EE-ACBE-474A-A6AD-17C10AC43415}" type="pres">
      <dgm:prSet presAssocID="{5EAF8684-2876-4EA5-8949-5E9E8198E7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ask"/>
        </a:ext>
      </dgm:extLst>
    </dgm:pt>
    <dgm:pt modelId="{9AF22699-7291-4D27-85D0-00FA3B05D507}" type="pres">
      <dgm:prSet presAssocID="{5EAF8684-2876-4EA5-8949-5E9E8198E7B3}" presName="spaceRect" presStyleCnt="0"/>
      <dgm:spPr/>
    </dgm:pt>
    <dgm:pt modelId="{16196BFC-6B48-4DBE-AE5C-C833D96B61F7}" type="pres">
      <dgm:prSet presAssocID="{5EAF8684-2876-4EA5-8949-5E9E8198E7B3}" presName="parTx" presStyleLbl="revTx" presStyleIdx="4" presStyleCnt="6">
        <dgm:presLayoutVars>
          <dgm:chMax val="0"/>
          <dgm:chPref val="0"/>
        </dgm:presLayoutVars>
      </dgm:prSet>
      <dgm:spPr/>
    </dgm:pt>
    <dgm:pt modelId="{F54EF7A5-7A8A-41CB-89E7-70BCE8BF6338}" type="pres">
      <dgm:prSet presAssocID="{706F6826-E2C7-4CDF-B6D6-8236E0EEDFCE}" presName="sibTrans" presStyleCnt="0"/>
      <dgm:spPr/>
    </dgm:pt>
    <dgm:pt modelId="{FC2FD747-886C-49E2-A2FD-D1EEB446208C}" type="pres">
      <dgm:prSet presAssocID="{42C6BF35-9D79-4FDB-B003-BD35F9A1D6C0}" presName="compNode" presStyleCnt="0"/>
      <dgm:spPr/>
    </dgm:pt>
    <dgm:pt modelId="{B4737595-C39B-43E3-B8C6-43CAB1093AF7}" type="pres">
      <dgm:prSet presAssocID="{42C6BF35-9D79-4FDB-B003-BD35F9A1D6C0}" presName="bgRect" presStyleLbl="bgShp" presStyleIdx="5" presStyleCnt="6"/>
      <dgm:spPr/>
    </dgm:pt>
    <dgm:pt modelId="{36101F57-4F87-4A5F-86D5-DB70C61153EA}" type="pres">
      <dgm:prSet presAssocID="{42C6BF35-9D79-4FDB-B003-BD35F9A1D6C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ose"/>
        </a:ext>
      </dgm:extLst>
    </dgm:pt>
    <dgm:pt modelId="{99AE8AB2-9CC0-44F3-846C-FBBA0EA693EE}" type="pres">
      <dgm:prSet presAssocID="{42C6BF35-9D79-4FDB-B003-BD35F9A1D6C0}" presName="spaceRect" presStyleCnt="0"/>
      <dgm:spPr/>
    </dgm:pt>
    <dgm:pt modelId="{7120DAF6-C586-4FE9-8827-89B9B4A2562F}" type="pres">
      <dgm:prSet presAssocID="{42C6BF35-9D79-4FDB-B003-BD35F9A1D6C0}" presName="parTx" presStyleLbl="revTx" presStyleIdx="5" presStyleCnt="6">
        <dgm:presLayoutVars>
          <dgm:chMax val="0"/>
          <dgm:chPref val="0"/>
        </dgm:presLayoutVars>
      </dgm:prSet>
      <dgm:spPr/>
    </dgm:pt>
  </dgm:ptLst>
  <dgm:cxnLst>
    <dgm:cxn modelId="{B6F9D907-AAD0-4F8B-B3DF-4521DA7B1C0E}" type="presOf" srcId="{42C6BF35-9D79-4FDB-B003-BD35F9A1D6C0}" destId="{7120DAF6-C586-4FE9-8827-89B9B4A2562F}" srcOrd="0" destOrd="0" presId="urn:microsoft.com/office/officeart/2018/2/layout/IconVerticalSolidList"/>
    <dgm:cxn modelId="{F200FE40-A719-4071-B7BE-7CE6595F9D06}" type="presOf" srcId="{EB276955-F0EA-4D66-901E-832F9C235E1D}" destId="{5B70C5EF-D48A-4E50-8A36-5DAE7E4812A6}" srcOrd="0" destOrd="0" presId="urn:microsoft.com/office/officeart/2018/2/layout/IconVerticalSolidList"/>
    <dgm:cxn modelId="{0D31755E-4952-403C-86B2-054CFCD91105}" srcId="{8ABD8280-77B7-453F-BE4D-17C57AEFC90B}" destId="{5FCAF774-7548-4C6D-9AFF-D33191724773}" srcOrd="0" destOrd="0" parTransId="{3653419B-EF08-4AD6-9E30-61A61FF06390}" sibTransId="{4D6863E1-B416-4B1F-85FE-CCB9A22728F6}"/>
    <dgm:cxn modelId="{46885C46-A183-4677-9B57-14CBCBF02F3D}" srcId="{8ABD8280-77B7-453F-BE4D-17C57AEFC90B}" destId="{42C6BF35-9D79-4FDB-B003-BD35F9A1D6C0}" srcOrd="5" destOrd="0" parTransId="{756C4637-560C-419E-8517-659702172B4E}" sibTransId="{5408C24C-C6A9-40E0-9D5B-63923F2C10BF}"/>
    <dgm:cxn modelId="{FEED9D6F-BE8F-4BB1-86F7-A3390246223D}" type="presOf" srcId="{5FCAF774-7548-4C6D-9AFF-D33191724773}" destId="{71CCA65B-13A3-4805-8218-7CDAACC253A4}" srcOrd="0" destOrd="0" presId="urn:microsoft.com/office/officeart/2018/2/layout/IconVerticalSolidList"/>
    <dgm:cxn modelId="{D86BD558-D4F0-4EEE-8E19-2D0E6C630158}" type="presOf" srcId="{8ABD8280-77B7-453F-BE4D-17C57AEFC90B}" destId="{1173C7A2-12D1-413B-827A-F1744A367E64}" srcOrd="0" destOrd="0" presId="urn:microsoft.com/office/officeart/2018/2/layout/IconVerticalSolidList"/>
    <dgm:cxn modelId="{2344577C-F35C-4281-B086-BA4156D4FF19}" type="presOf" srcId="{7DC84114-AFCB-4AF6-BF5F-4B07B171F9E7}" destId="{3A544091-461B-4217-8EC5-2A5B5BDDB39C}" srcOrd="0" destOrd="0" presId="urn:microsoft.com/office/officeart/2018/2/layout/IconVerticalSolidList"/>
    <dgm:cxn modelId="{3143597F-4727-45DB-AEBA-AC5F47D428A3}" srcId="{8ABD8280-77B7-453F-BE4D-17C57AEFC90B}" destId="{7DC84114-AFCB-4AF6-BF5F-4B07B171F9E7}" srcOrd="1" destOrd="0" parTransId="{17489670-E0FA-448C-AC7D-39E23AFB5724}" sibTransId="{8AA1F5D1-7A5F-4C15-B832-65867D7C969A}"/>
    <dgm:cxn modelId="{B215F084-E480-4872-80C5-EF58F4597896}" type="presOf" srcId="{5EAF8684-2876-4EA5-8949-5E9E8198E7B3}" destId="{16196BFC-6B48-4DBE-AE5C-C833D96B61F7}" srcOrd="0" destOrd="0" presId="urn:microsoft.com/office/officeart/2018/2/layout/IconVerticalSolidList"/>
    <dgm:cxn modelId="{DC7FEB8D-9B91-4A76-AEB0-8C7B921058E6}" srcId="{8ABD8280-77B7-453F-BE4D-17C57AEFC90B}" destId="{94E53453-9924-4B46-B2DA-C3C103A48E6B}" srcOrd="2" destOrd="0" parTransId="{74810B6F-AC48-4491-9817-F280D20534EC}" sibTransId="{E7D6F837-980E-4BD5-93C1-89B48DF74914}"/>
    <dgm:cxn modelId="{22E7B4CC-672C-4F4B-9D0D-E28F0CAFD2E2}" type="presOf" srcId="{94E53453-9924-4B46-B2DA-C3C103A48E6B}" destId="{CEA94639-78F3-43CB-835E-A1C00EA49878}" srcOrd="0" destOrd="0" presId="urn:microsoft.com/office/officeart/2018/2/layout/IconVerticalSolidList"/>
    <dgm:cxn modelId="{C75D55D4-8E0D-4D34-AE19-0C6D5205EBF8}" srcId="{8ABD8280-77B7-453F-BE4D-17C57AEFC90B}" destId="{5EAF8684-2876-4EA5-8949-5E9E8198E7B3}" srcOrd="4" destOrd="0" parTransId="{83FBC3E5-9DBE-4B40-92FE-B5605EAA170A}" sibTransId="{706F6826-E2C7-4CDF-B6D6-8236E0EEDFCE}"/>
    <dgm:cxn modelId="{8993E1EC-A63B-48DC-BEF5-EFAB3F8D5E99}" srcId="{8ABD8280-77B7-453F-BE4D-17C57AEFC90B}" destId="{EB276955-F0EA-4D66-901E-832F9C235E1D}" srcOrd="3" destOrd="0" parTransId="{40D3D389-8A88-4C33-8C50-61FC942BA8C1}" sibTransId="{F1E907FE-74AA-4FD9-93E5-CF9BFEA3EAC0}"/>
    <dgm:cxn modelId="{D2F9C608-55B9-47AC-B266-95B228035E14}" type="presParOf" srcId="{1173C7A2-12D1-413B-827A-F1744A367E64}" destId="{7F4A36AE-DA70-4085-B166-3C2C342E8BA9}" srcOrd="0" destOrd="0" presId="urn:microsoft.com/office/officeart/2018/2/layout/IconVerticalSolidList"/>
    <dgm:cxn modelId="{816F8435-71AE-40B1-842A-41263866CCCB}" type="presParOf" srcId="{7F4A36AE-DA70-4085-B166-3C2C342E8BA9}" destId="{C372C963-C2EA-467C-A993-504A4FE14B74}" srcOrd="0" destOrd="0" presId="urn:microsoft.com/office/officeart/2018/2/layout/IconVerticalSolidList"/>
    <dgm:cxn modelId="{89EC1A59-DD56-45DA-BB3E-5D4817C5D40C}" type="presParOf" srcId="{7F4A36AE-DA70-4085-B166-3C2C342E8BA9}" destId="{8B15727C-271F-498D-81F3-E6753F4087E7}" srcOrd="1" destOrd="0" presId="urn:microsoft.com/office/officeart/2018/2/layout/IconVerticalSolidList"/>
    <dgm:cxn modelId="{AC5E50B5-4780-422C-B5CC-61496B6CD5E6}" type="presParOf" srcId="{7F4A36AE-DA70-4085-B166-3C2C342E8BA9}" destId="{C8478E4C-A73A-4B30-8529-D16E21EA9717}" srcOrd="2" destOrd="0" presId="urn:microsoft.com/office/officeart/2018/2/layout/IconVerticalSolidList"/>
    <dgm:cxn modelId="{D55DDB34-C291-4F80-99D4-E09345A8C6B6}" type="presParOf" srcId="{7F4A36AE-DA70-4085-B166-3C2C342E8BA9}" destId="{71CCA65B-13A3-4805-8218-7CDAACC253A4}" srcOrd="3" destOrd="0" presId="urn:microsoft.com/office/officeart/2018/2/layout/IconVerticalSolidList"/>
    <dgm:cxn modelId="{1CAE784C-62C8-47DA-9AE2-0B7E9C502682}" type="presParOf" srcId="{1173C7A2-12D1-413B-827A-F1744A367E64}" destId="{18B45EA7-4CE6-45AD-9D44-78767F0F82C6}" srcOrd="1" destOrd="0" presId="urn:microsoft.com/office/officeart/2018/2/layout/IconVerticalSolidList"/>
    <dgm:cxn modelId="{6076F3AE-FFE1-4C30-A750-11F992FE8100}" type="presParOf" srcId="{1173C7A2-12D1-413B-827A-F1744A367E64}" destId="{294DE38D-57D7-4F14-96FE-8115C11BD458}" srcOrd="2" destOrd="0" presId="urn:microsoft.com/office/officeart/2018/2/layout/IconVerticalSolidList"/>
    <dgm:cxn modelId="{44EABEEC-ACC3-4C04-9EAF-34853D4ED7BB}" type="presParOf" srcId="{294DE38D-57D7-4F14-96FE-8115C11BD458}" destId="{1A45BC06-293F-42B9-A7C2-192466312C1B}" srcOrd="0" destOrd="0" presId="urn:microsoft.com/office/officeart/2018/2/layout/IconVerticalSolidList"/>
    <dgm:cxn modelId="{937F9777-3491-47C8-AF72-C43F95F69D2B}" type="presParOf" srcId="{294DE38D-57D7-4F14-96FE-8115C11BD458}" destId="{D6A7A1A8-DFE4-4972-93C4-7CEB4000E465}" srcOrd="1" destOrd="0" presId="urn:microsoft.com/office/officeart/2018/2/layout/IconVerticalSolidList"/>
    <dgm:cxn modelId="{23BA2173-AAD4-4A80-9154-4C6C1486713E}" type="presParOf" srcId="{294DE38D-57D7-4F14-96FE-8115C11BD458}" destId="{96E903AD-5919-49E6-BDE3-D0AB2D4ED969}" srcOrd="2" destOrd="0" presId="urn:microsoft.com/office/officeart/2018/2/layout/IconVerticalSolidList"/>
    <dgm:cxn modelId="{FBDCA483-6FF7-4656-9DDD-47D8A5A7E25E}" type="presParOf" srcId="{294DE38D-57D7-4F14-96FE-8115C11BD458}" destId="{3A544091-461B-4217-8EC5-2A5B5BDDB39C}" srcOrd="3" destOrd="0" presId="urn:microsoft.com/office/officeart/2018/2/layout/IconVerticalSolidList"/>
    <dgm:cxn modelId="{0514BA90-F56E-4CB7-BE61-90838A290841}" type="presParOf" srcId="{1173C7A2-12D1-413B-827A-F1744A367E64}" destId="{70676FC2-5E03-4189-8B6F-B88B889E5D00}" srcOrd="3" destOrd="0" presId="urn:microsoft.com/office/officeart/2018/2/layout/IconVerticalSolidList"/>
    <dgm:cxn modelId="{9984A754-DA29-4D1B-B687-8206562EDD3D}" type="presParOf" srcId="{1173C7A2-12D1-413B-827A-F1744A367E64}" destId="{3DC0EF0C-1AB7-48F6-88C3-E212E5689414}" srcOrd="4" destOrd="0" presId="urn:microsoft.com/office/officeart/2018/2/layout/IconVerticalSolidList"/>
    <dgm:cxn modelId="{D1344086-C76C-42C6-8EB4-603AABBD8A8D}" type="presParOf" srcId="{3DC0EF0C-1AB7-48F6-88C3-E212E5689414}" destId="{381134BA-DC53-4C79-8C9F-506B200E27DF}" srcOrd="0" destOrd="0" presId="urn:microsoft.com/office/officeart/2018/2/layout/IconVerticalSolidList"/>
    <dgm:cxn modelId="{8AA0F607-32B6-49E0-BA30-0AA8E3EC81FA}" type="presParOf" srcId="{3DC0EF0C-1AB7-48F6-88C3-E212E5689414}" destId="{2A388463-E7FC-41D7-900A-30DFB62EADDE}" srcOrd="1" destOrd="0" presId="urn:microsoft.com/office/officeart/2018/2/layout/IconVerticalSolidList"/>
    <dgm:cxn modelId="{F0EAFB95-4669-4181-BDFF-95E9EE7D762F}" type="presParOf" srcId="{3DC0EF0C-1AB7-48F6-88C3-E212E5689414}" destId="{8491C7B4-A38D-4392-9291-3C7E139162EB}" srcOrd="2" destOrd="0" presId="urn:microsoft.com/office/officeart/2018/2/layout/IconVerticalSolidList"/>
    <dgm:cxn modelId="{A8EFF33F-5C12-42BF-8AC9-90BA833288EE}" type="presParOf" srcId="{3DC0EF0C-1AB7-48F6-88C3-E212E5689414}" destId="{CEA94639-78F3-43CB-835E-A1C00EA49878}" srcOrd="3" destOrd="0" presId="urn:microsoft.com/office/officeart/2018/2/layout/IconVerticalSolidList"/>
    <dgm:cxn modelId="{882D055C-DD13-4D04-8350-6D5E39FFB2B6}" type="presParOf" srcId="{1173C7A2-12D1-413B-827A-F1744A367E64}" destId="{2BE369CB-B3D6-4CB0-A465-ACABDC919AA3}" srcOrd="5" destOrd="0" presId="urn:microsoft.com/office/officeart/2018/2/layout/IconVerticalSolidList"/>
    <dgm:cxn modelId="{4574AC10-602B-4153-8E7A-B87ED08C7B83}" type="presParOf" srcId="{1173C7A2-12D1-413B-827A-F1744A367E64}" destId="{3AF03354-49CE-44B7-99A6-865FF13D9D78}" srcOrd="6" destOrd="0" presId="urn:microsoft.com/office/officeart/2018/2/layout/IconVerticalSolidList"/>
    <dgm:cxn modelId="{FA50D15E-0927-44C7-B82D-E0DC8229D557}" type="presParOf" srcId="{3AF03354-49CE-44B7-99A6-865FF13D9D78}" destId="{9A1F2FB2-7968-41D5-922E-035CF0900D1B}" srcOrd="0" destOrd="0" presId="urn:microsoft.com/office/officeart/2018/2/layout/IconVerticalSolidList"/>
    <dgm:cxn modelId="{20749ABC-5C2C-498E-BCA7-37903E136B07}" type="presParOf" srcId="{3AF03354-49CE-44B7-99A6-865FF13D9D78}" destId="{BBEA9DFB-04AC-4811-B500-CFE016CB5FA0}" srcOrd="1" destOrd="0" presId="urn:microsoft.com/office/officeart/2018/2/layout/IconVerticalSolidList"/>
    <dgm:cxn modelId="{9AA06F9C-33AB-449C-BD0D-B44443170DAE}" type="presParOf" srcId="{3AF03354-49CE-44B7-99A6-865FF13D9D78}" destId="{0AE54988-B447-42CC-AAEA-D1A94B5EB499}" srcOrd="2" destOrd="0" presId="urn:microsoft.com/office/officeart/2018/2/layout/IconVerticalSolidList"/>
    <dgm:cxn modelId="{7C3818D3-1BA0-4244-A649-8B008AD1C000}" type="presParOf" srcId="{3AF03354-49CE-44B7-99A6-865FF13D9D78}" destId="{5B70C5EF-D48A-4E50-8A36-5DAE7E4812A6}" srcOrd="3" destOrd="0" presId="urn:microsoft.com/office/officeart/2018/2/layout/IconVerticalSolidList"/>
    <dgm:cxn modelId="{62274527-4FC6-4793-A181-8E20DAEA5727}" type="presParOf" srcId="{1173C7A2-12D1-413B-827A-F1744A367E64}" destId="{BF3A6F59-03C9-4862-9DD9-99C6506C5906}" srcOrd="7" destOrd="0" presId="urn:microsoft.com/office/officeart/2018/2/layout/IconVerticalSolidList"/>
    <dgm:cxn modelId="{6CC8FDD9-0845-4D12-A43C-2914C8C7B67F}" type="presParOf" srcId="{1173C7A2-12D1-413B-827A-F1744A367E64}" destId="{33B771C7-D932-4225-83BF-259173A7B620}" srcOrd="8" destOrd="0" presId="urn:microsoft.com/office/officeart/2018/2/layout/IconVerticalSolidList"/>
    <dgm:cxn modelId="{1EF58891-A4A8-4758-874A-B3BE6CEABAA3}" type="presParOf" srcId="{33B771C7-D932-4225-83BF-259173A7B620}" destId="{27D03808-6742-4A3B-AB29-AF3B29A1C027}" srcOrd="0" destOrd="0" presId="urn:microsoft.com/office/officeart/2018/2/layout/IconVerticalSolidList"/>
    <dgm:cxn modelId="{027E276E-275B-441E-9FEE-0BFFEC308E7B}" type="presParOf" srcId="{33B771C7-D932-4225-83BF-259173A7B620}" destId="{729939EE-ACBE-474A-A6AD-17C10AC43415}" srcOrd="1" destOrd="0" presId="urn:microsoft.com/office/officeart/2018/2/layout/IconVerticalSolidList"/>
    <dgm:cxn modelId="{4A928441-1330-4105-A00D-79A11E8C7B11}" type="presParOf" srcId="{33B771C7-D932-4225-83BF-259173A7B620}" destId="{9AF22699-7291-4D27-85D0-00FA3B05D507}" srcOrd="2" destOrd="0" presId="urn:microsoft.com/office/officeart/2018/2/layout/IconVerticalSolidList"/>
    <dgm:cxn modelId="{0923CE25-A262-4DAE-9406-3AB605AD0200}" type="presParOf" srcId="{33B771C7-D932-4225-83BF-259173A7B620}" destId="{16196BFC-6B48-4DBE-AE5C-C833D96B61F7}" srcOrd="3" destOrd="0" presId="urn:microsoft.com/office/officeart/2018/2/layout/IconVerticalSolidList"/>
    <dgm:cxn modelId="{DEC29770-1860-4961-8196-B40A45519CF0}" type="presParOf" srcId="{1173C7A2-12D1-413B-827A-F1744A367E64}" destId="{F54EF7A5-7A8A-41CB-89E7-70BCE8BF6338}" srcOrd="9" destOrd="0" presId="urn:microsoft.com/office/officeart/2018/2/layout/IconVerticalSolidList"/>
    <dgm:cxn modelId="{412A60B8-FD13-40E5-B789-7476BF686E3A}" type="presParOf" srcId="{1173C7A2-12D1-413B-827A-F1744A367E64}" destId="{FC2FD747-886C-49E2-A2FD-D1EEB446208C}" srcOrd="10" destOrd="0" presId="urn:microsoft.com/office/officeart/2018/2/layout/IconVerticalSolidList"/>
    <dgm:cxn modelId="{C95B2B2A-EAEE-49B7-9A5A-6C4673A48F13}" type="presParOf" srcId="{FC2FD747-886C-49E2-A2FD-D1EEB446208C}" destId="{B4737595-C39B-43E3-B8C6-43CAB1093AF7}" srcOrd="0" destOrd="0" presId="urn:microsoft.com/office/officeart/2018/2/layout/IconVerticalSolidList"/>
    <dgm:cxn modelId="{EA4AFADA-0CE5-4F03-B6EC-7E4586A78DBF}" type="presParOf" srcId="{FC2FD747-886C-49E2-A2FD-D1EEB446208C}" destId="{36101F57-4F87-4A5F-86D5-DB70C61153EA}" srcOrd="1" destOrd="0" presId="urn:microsoft.com/office/officeart/2018/2/layout/IconVerticalSolidList"/>
    <dgm:cxn modelId="{06D38919-B5D7-4401-81DB-8266CCAA5995}" type="presParOf" srcId="{FC2FD747-886C-49E2-A2FD-D1EEB446208C}" destId="{99AE8AB2-9CC0-44F3-846C-FBBA0EA693EE}" srcOrd="2" destOrd="0" presId="urn:microsoft.com/office/officeart/2018/2/layout/IconVerticalSolidList"/>
    <dgm:cxn modelId="{DA60FCE7-E65C-422B-AF68-254E20A436D7}" type="presParOf" srcId="{FC2FD747-886C-49E2-A2FD-D1EEB446208C}" destId="{7120DAF6-C586-4FE9-8827-89B9B4A2562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870C3-ACC0-41ED-9DE2-D2034EA8EE6D}">
      <dsp:nvSpPr>
        <dsp:cNvPr id="0" name=""/>
        <dsp:cNvSpPr/>
      </dsp:nvSpPr>
      <dsp:spPr>
        <a:xfrm>
          <a:off x="0" y="562"/>
          <a:ext cx="5012532" cy="0"/>
        </a:xfrm>
        <a:prstGeom prst="line">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w="9525" cap="flat" cmpd="sng" algn="ctr">
          <a:solidFill>
            <a:schemeClr val="accent5">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2C4FA159-EBCC-4456-A670-3D015FF55382}">
      <dsp:nvSpPr>
        <dsp:cNvPr id="0" name=""/>
        <dsp:cNvSpPr/>
      </dsp:nvSpPr>
      <dsp:spPr>
        <a:xfrm>
          <a:off x="0" y="562"/>
          <a:ext cx="5012532" cy="65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Making coffee or tea</a:t>
          </a:r>
        </a:p>
      </dsp:txBody>
      <dsp:txXfrm>
        <a:off x="0" y="562"/>
        <a:ext cx="5012532" cy="657971"/>
      </dsp:txXfrm>
    </dsp:sp>
    <dsp:sp modelId="{0BF2A3E7-CBB5-492A-9F5D-5CFA180BC6D4}">
      <dsp:nvSpPr>
        <dsp:cNvPr id="0" name=""/>
        <dsp:cNvSpPr/>
      </dsp:nvSpPr>
      <dsp:spPr>
        <a:xfrm>
          <a:off x="0" y="658533"/>
          <a:ext cx="5012532" cy="0"/>
        </a:xfrm>
        <a:prstGeom prst="line">
          <a:avLst/>
        </a:prstGeom>
        <a:gradFill rotWithShape="0">
          <a:gsLst>
            <a:gs pos="0">
              <a:schemeClr val="accent5">
                <a:hueOff val="2564635"/>
                <a:satOff val="-916"/>
                <a:lumOff val="1471"/>
                <a:alphaOff val="0"/>
                <a:tint val="94000"/>
                <a:satMod val="100000"/>
                <a:lumMod val="108000"/>
              </a:schemeClr>
            </a:gs>
            <a:gs pos="50000">
              <a:schemeClr val="accent5">
                <a:hueOff val="2564635"/>
                <a:satOff val="-916"/>
                <a:lumOff val="1471"/>
                <a:alphaOff val="0"/>
                <a:tint val="98000"/>
                <a:shade val="100000"/>
                <a:satMod val="100000"/>
                <a:lumMod val="100000"/>
              </a:schemeClr>
            </a:gs>
            <a:gs pos="100000">
              <a:schemeClr val="accent5">
                <a:hueOff val="2564635"/>
                <a:satOff val="-916"/>
                <a:lumOff val="1471"/>
                <a:alphaOff val="0"/>
                <a:shade val="72000"/>
                <a:satMod val="120000"/>
                <a:lumMod val="100000"/>
              </a:schemeClr>
            </a:gs>
          </a:gsLst>
          <a:lin ang="5400000" scaled="0"/>
        </a:gradFill>
        <a:ln w="9525" cap="flat" cmpd="sng" algn="ctr">
          <a:solidFill>
            <a:schemeClr val="accent5">
              <a:hueOff val="2564635"/>
              <a:satOff val="-916"/>
              <a:lumOff val="1471"/>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E600FC8B-3172-431B-9215-6377CC4622FA}">
      <dsp:nvSpPr>
        <dsp:cNvPr id="0" name=""/>
        <dsp:cNvSpPr/>
      </dsp:nvSpPr>
      <dsp:spPr>
        <a:xfrm>
          <a:off x="0" y="658533"/>
          <a:ext cx="5012532" cy="65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Heating foods</a:t>
          </a:r>
        </a:p>
      </dsp:txBody>
      <dsp:txXfrm>
        <a:off x="0" y="658533"/>
        <a:ext cx="5012532" cy="657971"/>
      </dsp:txXfrm>
    </dsp:sp>
    <dsp:sp modelId="{9ED8AD89-87DA-4E0A-955B-460847B16922}">
      <dsp:nvSpPr>
        <dsp:cNvPr id="0" name=""/>
        <dsp:cNvSpPr/>
      </dsp:nvSpPr>
      <dsp:spPr>
        <a:xfrm>
          <a:off x="0" y="1316505"/>
          <a:ext cx="5012532" cy="0"/>
        </a:xfrm>
        <a:prstGeom prst="line">
          <a:avLst/>
        </a:prstGeom>
        <a:gradFill rotWithShape="0">
          <a:gsLst>
            <a:gs pos="0">
              <a:schemeClr val="accent5">
                <a:hueOff val="5129271"/>
                <a:satOff val="-1832"/>
                <a:lumOff val="2942"/>
                <a:alphaOff val="0"/>
                <a:tint val="94000"/>
                <a:satMod val="100000"/>
                <a:lumMod val="108000"/>
              </a:schemeClr>
            </a:gs>
            <a:gs pos="50000">
              <a:schemeClr val="accent5">
                <a:hueOff val="5129271"/>
                <a:satOff val="-1832"/>
                <a:lumOff val="2942"/>
                <a:alphaOff val="0"/>
                <a:tint val="98000"/>
                <a:shade val="100000"/>
                <a:satMod val="100000"/>
                <a:lumMod val="100000"/>
              </a:schemeClr>
            </a:gs>
            <a:gs pos="100000">
              <a:schemeClr val="accent5">
                <a:hueOff val="5129271"/>
                <a:satOff val="-1832"/>
                <a:lumOff val="2942"/>
                <a:alphaOff val="0"/>
                <a:shade val="72000"/>
                <a:satMod val="120000"/>
                <a:lumMod val="100000"/>
              </a:schemeClr>
            </a:gs>
          </a:gsLst>
          <a:lin ang="5400000" scaled="0"/>
        </a:gradFill>
        <a:ln w="9525" cap="flat" cmpd="sng" algn="ctr">
          <a:solidFill>
            <a:schemeClr val="accent5">
              <a:hueOff val="5129271"/>
              <a:satOff val="-1832"/>
              <a:lumOff val="2942"/>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96843BB1-F54E-4507-9C94-E9AD0855B18E}">
      <dsp:nvSpPr>
        <dsp:cNvPr id="0" name=""/>
        <dsp:cNvSpPr/>
      </dsp:nvSpPr>
      <dsp:spPr>
        <a:xfrm>
          <a:off x="0" y="1316505"/>
          <a:ext cx="5012532" cy="65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Making soups or noodles</a:t>
          </a:r>
        </a:p>
      </dsp:txBody>
      <dsp:txXfrm>
        <a:off x="0" y="1316505"/>
        <a:ext cx="5012532" cy="657971"/>
      </dsp:txXfrm>
    </dsp:sp>
    <dsp:sp modelId="{67E572B8-120A-4CD7-B9EE-F173780CD905}">
      <dsp:nvSpPr>
        <dsp:cNvPr id="0" name=""/>
        <dsp:cNvSpPr/>
      </dsp:nvSpPr>
      <dsp:spPr>
        <a:xfrm>
          <a:off x="0" y="1974476"/>
          <a:ext cx="5012532" cy="0"/>
        </a:xfrm>
        <a:prstGeom prst="line">
          <a:avLst/>
        </a:prstGeom>
        <a:gradFill rotWithShape="0">
          <a:gsLst>
            <a:gs pos="0">
              <a:schemeClr val="accent5">
                <a:hueOff val="7693906"/>
                <a:satOff val="-2748"/>
                <a:lumOff val="4412"/>
                <a:alphaOff val="0"/>
                <a:tint val="94000"/>
                <a:satMod val="100000"/>
                <a:lumMod val="108000"/>
              </a:schemeClr>
            </a:gs>
            <a:gs pos="50000">
              <a:schemeClr val="accent5">
                <a:hueOff val="7693906"/>
                <a:satOff val="-2748"/>
                <a:lumOff val="4412"/>
                <a:alphaOff val="0"/>
                <a:tint val="98000"/>
                <a:shade val="100000"/>
                <a:satMod val="100000"/>
                <a:lumMod val="100000"/>
              </a:schemeClr>
            </a:gs>
            <a:gs pos="100000">
              <a:schemeClr val="accent5">
                <a:hueOff val="7693906"/>
                <a:satOff val="-2748"/>
                <a:lumOff val="4412"/>
                <a:alphaOff val="0"/>
                <a:shade val="72000"/>
                <a:satMod val="120000"/>
                <a:lumMod val="100000"/>
              </a:schemeClr>
            </a:gs>
          </a:gsLst>
          <a:lin ang="5400000" scaled="0"/>
        </a:gradFill>
        <a:ln w="9525" cap="flat" cmpd="sng" algn="ctr">
          <a:solidFill>
            <a:schemeClr val="accent5">
              <a:hueOff val="7693906"/>
              <a:satOff val="-2748"/>
              <a:lumOff val="4412"/>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D39B3C6F-3702-453F-AE2A-0FD4519838B7}">
      <dsp:nvSpPr>
        <dsp:cNvPr id="0" name=""/>
        <dsp:cNvSpPr/>
      </dsp:nvSpPr>
      <dsp:spPr>
        <a:xfrm>
          <a:off x="0" y="1974476"/>
          <a:ext cx="5012532" cy="65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Preparing instant food</a:t>
          </a:r>
        </a:p>
      </dsp:txBody>
      <dsp:txXfrm>
        <a:off x="0" y="1974476"/>
        <a:ext cx="5012532" cy="657971"/>
      </dsp:txXfrm>
    </dsp:sp>
    <dsp:sp modelId="{C81C2643-3E8A-40D1-A51F-2F22002A3825}">
      <dsp:nvSpPr>
        <dsp:cNvPr id="0" name=""/>
        <dsp:cNvSpPr/>
      </dsp:nvSpPr>
      <dsp:spPr>
        <a:xfrm>
          <a:off x="0" y="2632448"/>
          <a:ext cx="5012532" cy="0"/>
        </a:xfrm>
        <a:prstGeom prst="line">
          <a:avLst/>
        </a:prstGeom>
        <a:gradFill rotWithShape="0">
          <a:gsLst>
            <a:gs pos="0">
              <a:schemeClr val="accent5">
                <a:hueOff val="10258542"/>
                <a:satOff val="-3664"/>
                <a:lumOff val="5883"/>
                <a:alphaOff val="0"/>
                <a:tint val="94000"/>
                <a:satMod val="100000"/>
                <a:lumMod val="108000"/>
              </a:schemeClr>
            </a:gs>
            <a:gs pos="50000">
              <a:schemeClr val="accent5">
                <a:hueOff val="10258542"/>
                <a:satOff val="-3664"/>
                <a:lumOff val="5883"/>
                <a:alphaOff val="0"/>
                <a:tint val="98000"/>
                <a:shade val="100000"/>
                <a:satMod val="100000"/>
                <a:lumMod val="100000"/>
              </a:schemeClr>
            </a:gs>
            <a:gs pos="100000">
              <a:schemeClr val="accent5">
                <a:hueOff val="10258542"/>
                <a:satOff val="-3664"/>
                <a:lumOff val="5883"/>
                <a:alphaOff val="0"/>
                <a:shade val="72000"/>
                <a:satMod val="120000"/>
                <a:lumMod val="100000"/>
              </a:schemeClr>
            </a:gs>
          </a:gsLst>
          <a:lin ang="5400000" scaled="0"/>
        </a:gradFill>
        <a:ln w="9525" cap="flat" cmpd="sng" algn="ctr">
          <a:solidFill>
            <a:schemeClr val="accent5">
              <a:hueOff val="10258542"/>
              <a:satOff val="-3664"/>
              <a:lumOff val="5883"/>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DE76AD10-B761-46AA-8B6F-B5E912711C0C}">
      <dsp:nvSpPr>
        <dsp:cNvPr id="0" name=""/>
        <dsp:cNvSpPr/>
      </dsp:nvSpPr>
      <dsp:spPr>
        <a:xfrm>
          <a:off x="0" y="2632448"/>
          <a:ext cx="5012532" cy="65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Frying </a:t>
          </a:r>
        </a:p>
      </dsp:txBody>
      <dsp:txXfrm>
        <a:off x="0" y="2632448"/>
        <a:ext cx="5012532" cy="657971"/>
      </dsp:txXfrm>
    </dsp:sp>
    <dsp:sp modelId="{EA9E3404-450B-4C8F-A5A2-F0FC1F1A0677}">
      <dsp:nvSpPr>
        <dsp:cNvPr id="0" name=""/>
        <dsp:cNvSpPr/>
      </dsp:nvSpPr>
      <dsp:spPr>
        <a:xfrm>
          <a:off x="0" y="3290419"/>
          <a:ext cx="5012532" cy="0"/>
        </a:xfrm>
        <a:prstGeom prst="line">
          <a:avLst/>
        </a:prstGeom>
        <a:gradFill rotWithShape="0">
          <a:gsLst>
            <a:gs pos="0">
              <a:schemeClr val="accent5">
                <a:hueOff val="12823176"/>
                <a:satOff val="-4580"/>
                <a:lumOff val="7354"/>
                <a:alphaOff val="0"/>
                <a:tint val="94000"/>
                <a:satMod val="100000"/>
                <a:lumMod val="108000"/>
              </a:schemeClr>
            </a:gs>
            <a:gs pos="50000">
              <a:schemeClr val="accent5">
                <a:hueOff val="12823176"/>
                <a:satOff val="-4580"/>
                <a:lumOff val="7354"/>
                <a:alphaOff val="0"/>
                <a:tint val="98000"/>
                <a:shade val="100000"/>
                <a:satMod val="100000"/>
                <a:lumMod val="100000"/>
              </a:schemeClr>
            </a:gs>
            <a:gs pos="100000">
              <a:schemeClr val="accent5">
                <a:hueOff val="12823176"/>
                <a:satOff val="-4580"/>
                <a:lumOff val="7354"/>
                <a:alphaOff val="0"/>
                <a:shade val="72000"/>
                <a:satMod val="120000"/>
                <a:lumMod val="100000"/>
              </a:schemeClr>
            </a:gs>
          </a:gsLst>
          <a:lin ang="5400000" scaled="0"/>
        </a:gradFill>
        <a:ln w="9525" cap="flat" cmpd="sng" algn="ctr">
          <a:solidFill>
            <a:schemeClr val="accent5">
              <a:hueOff val="12823176"/>
              <a:satOff val="-4580"/>
              <a:lumOff val="7354"/>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DAF20158-146A-4EE5-BD70-A156EA85B9CB}">
      <dsp:nvSpPr>
        <dsp:cNvPr id="0" name=""/>
        <dsp:cNvSpPr/>
      </dsp:nvSpPr>
      <dsp:spPr>
        <a:xfrm>
          <a:off x="0" y="3290419"/>
          <a:ext cx="5012532" cy="65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Stirring sugar in liquids</a:t>
          </a:r>
        </a:p>
      </dsp:txBody>
      <dsp:txXfrm>
        <a:off x="0" y="3290419"/>
        <a:ext cx="5012532" cy="657971"/>
      </dsp:txXfrm>
    </dsp:sp>
    <dsp:sp modelId="{F8DFF262-F53E-434B-8D06-6C7EA5FA4924}">
      <dsp:nvSpPr>
        <dsp:cNvPr id="0" name=""/>
        <dsp:cNvSpPr/>
      </dsp:nvSpPr>
      <dsp:spPr>
        <a:xfrm>
          <a:off x="0" y="3948391"/>
          <a:ext cx="5012532" cy="0"/>
        </a:xfrm>
        <a:prstGeom prst="line">
          <a:avLst/>
        </a:prstGeom>
        <a:gradFill rotWithShape="0">
          <a:gsLst>
            <a:gs pos="0">
              <a:schemeClr val="accent5">
                <a:hueOff val="15387812"/>
                <a:satOff val="-5496"/>
                <a:lumOff val="8825"/>
                <a:alphaOff val="0"/>
                <a:tint val="94000"/>
                <a:satMod val="100000"/>
                <a:lumMod val="108000"/>
              </a:schemeClr>
            </a:gs>
            <a:gs pos="50000">
              <a:schemeClr val="accent5">
                <a:hueOff val="15387812"/>
                <a:satOff val="-5496"/>
                <a:lumOff val="8825"/>
                <a:alphaOff val="0"/>
                <a:tint val="98000"/>
                <a:shade val="100000"/>
                <a:satMod val="100000"/>
                <a:lumMod val="100000"/>
              </a:schemeClr>
            </a:gs>
            <a:gs pos="100000">
              <a:schemeClr val="accent5">
                <a:hueOff val="15387812"/>
                <a:satOff val="-5496"/>
                <a:lumOff val="8825"/>
                <a:alphaOff val="0"/>
                <a:shade val="72000"/>
                <a:satMod val="120000"/>
                <a:lumMod val="100000"/>
              </a:schemeClr>
            </a:gs>
          </a:gsLst>
          <a:lin ang="5400000" scaled="0"/>
        </a:gradFill>
        <a:ln w="9525" cap="flat" cmpd="sng" algn="ctr">
          <a:solidFill>
            <a:schemeClr val="accent5">
              <a:hueOff val="15387812"/>
              <a:satOff val="-5496"/>
              <a:lumOff val="8825"/>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468B3C10-F16E-45F2-8628-8599502BDE7D}">
      <dsp:nvSpPr>
        <dsp:cNvPr id="0" name=""/>
        <dsp:cNvSpPr/>
      </dsp:nvSpPr>
      <dsp:spPr>
        <a:xfrm>
          <a:off x="0" y="3948391"/>
          <a:ext cx="5012532" cy="65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Useful in the situations when user doesn’t have utensils to prepare the food.</a:t>
          </a:r>
        </a:p>
      </dsp:txBody>
      <dsp:txXfrm>
        <a:off x="0" y="3948391"/>
        <a:ext cx="5012532" cy="657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72C963-C2EA-467C-A993-504A4FE14B74}">
      <dsp:nvSpPr>
        <dsp:cNvPr id="0" name=""/>
        <dsp:cNvSpPr/>
      </dsp:nvSpPr>
      <dsp:spPr>
        <a:xfrm>
          <a:off x="0" y="1490"/>
          <a:ext cx="5012532"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5727C-271F-498D-81F3-E6753F4087E7}">
      <dsp:nvSpPr>
        <dsp:cNvPr id="0" name=""/>
        <dsp:cNvSpPr/>
      </dsp:nvSpPr>
      <dsp:spPr>
        <a:xfrm>
          <a:off x="192095" y="144371"/>
          <a:ext cx="349264" cy="3492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CCA65B-13A3-4805-8218-7CDAACC253A4}">
      <dsp:nvSpPr>
        <dsp:cNvPr id="0" name=""/>
        <dsp:cNvSpPr/>
      </dsp:nvSpPr>
      <dsp:spPr>
        <a:xfrm>
          <a:off x="733455" y="1490"/>
          <a:ext cx="4279076"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00100">
            <a:lnSpc>
              <a:spcPct val="100000"/>
            </a:lnSpc>
            <a:spcBef>
              <a:spcPct val="0"/>
            </a:spcBef>
            <a:spcAft>
              <a:spcPct val="35000"/>
            </a:spcAft>
            <a:buNone/>
          </a:pPr>
          <a:r>
            <a:rPr lang="en-US" sz="1800" kern="1200" baseline="0" dirty="0"/>
            <a:t>It saves time as well as hand engagement</a:t>
          </a:r>
          <a:endParaRPr lang="en-US" sz="1800" kern="1200" dirty="0"/>
        </a:p>
      </dsp:txBody>
      <dsp:txXfrm>
        <a:off x="733455" y="1490"/>
        <a:ext cx="4279076" cy="635026"/>
      </dsp:txXfrm>
    </dsp:sp>
    <dsp:sp modelId="{1A45BC06-293F-42B9-A7C2-192466312C1B}">
      <dsp:nvSpPr>
        <dsp:cNvPr id="0" name=""/>
        <dsp:cNvSpPr/>
      </dsp:nvSpPr>
      <dsp:spPr>
        <a:xfrm>
          <a:off x="0" y="795273"/>
          <a:ext cx="5012532"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7A1A8-DFE4-4972-93C4-7CEB4000E465}">
      <dsp:nvSpPr>
        <dsp:cNvPr id="0" name=""/>
        <dsp:cNvSpPr/>
      </dsp:nvSpPr>
      <dsp:spPr>
        <a:xfrm>
          <a:off x="192095" y="938154"/>
          <a:ext cx="349264" cy="3492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544091-461B-4217-8EC5-2A5B5BDDB39C}">
      <dsp:nvSpPr>
        <dsp:cNvPr id="0" name=""/>
        <dsp:cNvSpPr/>
      </dsp:nvSpPr>
      <dsp:spPr>
        <a:xfrm>
          <a:off x="733455" y="795273"/>
          <a:ext cx="4279076"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00100">
            <a:lnSpc>
              <a:spcPct val="100000"/>
            </a:lnSpc>
            <a:spcBef>
              <a:spcPct val="0"/>
            </a:spcBef>
            <a:spcAft>
              <a:spcPct val="35000"/>
            </a:spcAft>
            <a:buNone/>
          </a:pPr>
          <a:r>
            <a:rPr lang="en-US" sz="1800" kern="1200" baseline="0" dirty="0"/>
            <a:t>You do not have to carry &amp; clean the spoons</a:t>
          </a:r>
          <a:endParaRPr lang="en-US" sz="1800" kern="1200" dirty="0"/>
        </a:p>
      </dsp:txBody>
      <dsp:txXfrm>
        <a:off x="733455" y="795273"/>
        <a:ext cx="4279076" cy="635026"/>
      </dsp:txXfrm>
    </dsp:sp>
    <dsp:sp modelId="{381134BA-DC53-4C79-8C9F-506B200E27DF}">
      <dsp:nvSpPr>
        <dsp:cNvPr id="0" name=""/>
        <dsp:cNvSpPr/>
      </dsp:nvSpPr>
      <dsp:spPr>
        <a:xfrm>
          <a:off x="0" y="1589057"/>
          <a:ext cx="5012532"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388463-E7FC-41D7-900A-30DFB62EADDE}">
      <dsp:nvSpPr>
        <dsp:cNvPr id="0" name=""/>
        <dsp:cNvSpPr/>
      </dsp:nvSpPr>
      <dsp:spPr>
        <a:xfrm>
          <a:off x="192095" y="1731938"/>
          <a:ext cx="349264" cy="3492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A94639-78F3-43CB-835E-A1C00EA49878}">
      <dsp:nvSpPr>
        <dsp:cNvPr id="0" name=""/>
        <dsp:cNvSpPr/>
      </dsp:nvSpPr>
      <dsp:spPr>
        <a:xfrm>
          <a:off x="733455" y="1589057"/>
          <a:ext cx="4279076"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00100">
            <a:lnSpc>
              <a:spcPct val="100000"/>
            </a:lnSpc>
            <a:spcBef>
              <a:spcPct val="0"/>
            </a:spcBef>
            <a:spcAft>
              <a:spcPct val="35000"/>
            </a:spcAft>
            <a:buNone/>
          </a:pPr>
          <a:r>
            <a:rPr lang="en-US" sz="1800" kern="1200" baseline="0"/>
            <a:t>It is highly portable &amp; easy to carry around, between home and work or other places</a:t>
          </a:r>
          <a:endParaRPr lang="en-US" sz="1800" kern="1200"/>
        </a:p>
      </dsp:txBody>
      <dsp:txXfrm>
        <a:off x="733455" y="1589057"/>
        <a:ext cx="4279076" cy="635026"/>
      </dsp:txXfrm>
    </dsp:sp>
    <dsp:sp modelId="{9A1F2FB2-7968-41D5-922E-035CF0900D1B}">
      <dsp:nvSpPr>
        <dsp:cNvPr id="0" name=""/>
        <dsp:cNvSpPr/>
      </dsp:nvSpPr>
      <dsp:spPr>
        <a:xfrm>
          <a:off x="0" y="2382840"/>
          <a:ext cx="5012532"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EA9DFB-04AC-4811-B500-CFE016CB5FA0}">
      <dsp:nvSpPr>
        <dsp:cNvPr id="0" name=""/>
        <dsp:cNvSpPr/>
      </dsp:nvSpPr>
      <dsp:spPr>
        <a:xfrm>
          <a:off x="192095" y="2525721"/>
          <a:ext cx="349264" cy="3492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70C5EF-D48A-4E50-8A36-5DAE7E4812A6}">
      <dsp:nvSpPr>
        <dsp:cNvPr id="0" name=""/>
        <dsp:cNvSpPr/>
      </dsp:nvSpPr>
      <dsp:spPr>
        <a:xfrm>
          <a:off x="733455" y="2382840"/>
          <a:ext cx="4279076"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00100">
            <a:lnSpc>
              <a:spcPct val="100000"/>
            </a:lnSpc>
            <a:spcBef>
              <a:spcPct val="0"/>
            </a:spcBef>
            <a:spcAft>
              <a:spcPct val="35000"/>
            </a:spcAft>
            <a:buNone/>
          </a:pPr>
          <a:r>
            <a:rPr lang="en-US" sz="1800" kern="1200" baseline="0"/>
            <a:t>As stainless steel is used, it maintains the temperature of the liquid for a long time</a:t>
          </a:r>
          <a:endParaRPr lang="en-US" sz="1800" kern="1200"/>
        </a:p>
      </dsp:txBody>
      <dsp:txXfrm>
        <a:off x="733455" y="2382840"/>
        <a:ext cx="4279076" cy="635026"/>
      </dsp:txXfrm>
    </dsp:sp>
    <dsp:sp modelId="{27D03808-6742-4A3B-AB29-AF3B29A1C027}">
      <dsp:nvSpPr>
        <dsp:cNvPr id="0" name=""/>
        <dsp:cNvSpPr/>
      </dsp:nvSpPr>
      <dsp:spPr>
        <a:xfrm>
          <a:off x="0" y="3176624"/>
          <a:ext cx="5012532"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9939EE-ACBE-474A-A6AD-17C10AC43415}">
      <dsp:nvSpPr>
        <dsp:cNvPr id="0" name=""/>
        <dsp:cNvSpPr/>
      </dsp:nvSpPr>
      <dsp:spPr>
        <a:xfrm>
          <a:off x="192095" y="3319505"/>
          <a:ext cx="349264" cy="3492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196BFC-6B48-4DBE-AE5C-C833D96B61F7}">
      <dsp:nvSpPr>
        <dsp:cNvPr id="0" name=""/>
        <dsp:cNvSpPr/>
      </dsp:nvSpPr>
      <dsp:spPr>
        <a:xfrm>
          <a:off x="733455" y="3176624"/>
          <a:ext cx="4279076"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00100">
            <a:lnSpc>
              <a:spcPct val="100000"/>
            </a:lnSpc>
            <a:spcBef>
              <a:spcPct val="0"/>
            </a:spcBef>
            <a:spcAft>
              <a:spcPct val="35000"/>
            </a:spcAft>
            <a:buNone/>
          </a:pPr>
          <a:r>
            <a:rPr lang="en-US" sz="1800" kern="1200" baseline="0"/>
            <a:t>It mixes solute &amp; solvent particles very well so you have none left at the bottom</a:t>
          </a:r>
          <a:endParaRPr lang="en-US" sz="1800" kern="1200"/>
        </a:p>
      </dsp:txBody>
      <dsp:txXfrm>
        <a:off x="733455" y="3176624"/>
        <a:ext cx="4279076" cy="635026"/>
      </dsp:txXfrm>
    </dsp:sp>
    <dsp:sp modelId="{B4737595-C39B-43E3-B8C6-43CAB1093AF7}">
      <dsp:nvSpPr>
        <dsp:cNvPr id="0" name=""/>
        <dsp:cNvSpPr/>
      </dsp:nvSpPr>
      <dsp:spPr>
        <a:xfrm>
          <a:off x="0" y="3970407"/>
          <a:ext cx="5012532"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01F57-4F87-4A5F-86D5-DB70C61153EA}">
      <dsp:nvSpPr>
        <dsp:cNvPr id="0" name=""/>
        <dsp:cNvSpPr/>
      </dsp:nvSpPr>
      <dsp:spPr>
        <a:xfrm>
          <a:off x="192095" y="4113288"/>
          <a:ext cx="349264" cy="3492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20DAF6-C586-4FE9-8827-89B9B4A2562F}">
      <dsp:nvSpPr>
        <dsp:cNvPr id="0" name=""/>
        <dsp:cNvSpPr/>
      </dsp:nvSpPr>
      <dsp:spPr>
        <a:xfrm>
          <a:off x="733455" y="3970407"/>
          <a:ext cx="4279076"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00100">
            <a:lnSpc>
              <a:spcPct val="100000"/>
            </a:lnSpc>
            <a:spcBef>
              <a:spcPct val="0"/>
            </a:spcBef>
            <a:spcAft>
              <a:spcPct val="35000"/>
            </a:spcAft>
            <a:buNone/>
          </a:pPr>
          <a:r>
            <a:rPr lang="en-US" sz="1800" kern="1200" baseline="0"/>
            <a:t>No hassle </a:t>
          </a:r>
          <a:endParaRPr lang="en-US" sz="1800" kern="1200"/>
        </a:p>
      </dsp:txBody>
      <dsp:txXfrm>
        <a:off x="733455" y="3970407"/>
        <a:ext cx="4279076" cy="63502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f3ace9b9a_2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f3ace9b9a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f3ace9b9a_2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f3ace9b9a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f30e84241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f30e842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2864e667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2864e66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2864e6676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2864e66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2864e6676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d2864e667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f30e84241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f30e8424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2b517921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2b51792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2a005dc7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2a005dc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2a005dc7a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2a005dc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f30e841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cf30e8410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f3ace9b9a_2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f3ace9b9a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f3ace9b9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f3ace9b9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f3ace9b9a_2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f3ace9b9a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99329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993580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0081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8102073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221769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959162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658093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7892183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2106862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40850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14655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79542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6943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0988161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7932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16266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903947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978541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endParaRPr lang="en-IN"/>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416129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Main_Page" TargetMode="External"/><Relationship Id="rId3" Type="http://schemas.openxmlformats.org/officeDocument/2006/relationships/image" Target="../media/image4.png"/><Relationship Id="rId7" Type="http://schemas.openxmlformats.org/officeDocument/2006/relationships/hyperlink" Target="https://www.researchgate.net/publication/322396217_Smart_Travel_Mug_for_Hot_and_Cold_Beverages"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hyperlink" Target="https://www.instructables.com/Intro-to-3D-Modeling/" TargetMode="External"/><Relationship Id="rId5" Type="http://schemas.openxmlformats.org/officeDocument/2006/relationships/hyperlink" Target="https://all3dp.com/1/cura-tutorial-software-slicer-cura-3d/" TargetMode="External"/><Relationship Id="rId4" Type="http://schemas.openxmlformats.org/officeDocument/2006/relationships/hyperlink" Target="https://www.youtube.com/" TargetMode="External"/><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457200" y="274650"/>
            <a:ext cx="8229600" cy="3154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900">
                <a:latin typeface="Merriweather"/>
                <a:ea typeface="Merriweather"/>
                <a:cs typeface="Merriweather"/>
                <a:sym typeface="Merriweather"/>
              </a:rPr>
              <a:t>Mechanical Prototyping </a:t>
            </a:r>
            <a:endParaRPr sz="3900">
              <a:latin typeface="Merriweather"/>
              <a:ea typeface="Merriweather"/>
              <a:cs typeface="Merriweather"/>
              <a:sym typeface="Merriweather"/>
            </a:endParaRPr>
          </a:p>
          <a:p>
            <a:pPr marL="0" lvl="0" indent="0" algn="ctr" rtl="0">
              <a:spcBef>
                <a:spcPts val="0"/>
              </a:spcBef>
              <a:spcAft>
                <a:spcPts val="0"/>
              </a:spcAft>
              <a:buClr>
                <a:schemeClr val="dk1"/>
              </a:buClr>
              <a:buSzPts val="4400"/>
              <a:buFont typeface="Calibri"/>
              <a:buNone/>
            </a:pPr>
            <a:r>
              <a:rPr lang="en-US" sz="3400">
                <a:latin typeface="Merriweather"/>
                <a:ea typeface="Merriweather"/>
                <a:cs typeface="Merriweather"/>
                <a:sym typeface="Merriweather"/>
              </a:rPr>
              <a:t>(Rapid Prototyping)</a:t>
            </a:r>
            <a:endParaRPr sz="3400">
              <a:latin typeface="Merriweather"/>
              <a:ea typeface="Merriweather"/>
              <a:cs typeface="Merriweather"/>
              <a:sym typeface="Merriweather"/>
            </a:endParaRPr>
          </a:p>
          <a:p>
            <a:pPr marL="0" lvl="0" indent="0" algn="ctr" rtl="0">
              <a:spcBef>
                <a:spcPts val="0"/>
              </a:spcBef>
              <a:spcAft>
                <a:spcPts val="0"/>
              </a:spcAft>
              <a:buClr>
                <a:schemeClr val="dk1"/>
              </a:buClr>
              <a:buSzPts val="4400"/>
              <a:buFont typeface="Calibri"/>
              <a:buNone/>
            </a:pPr>
            <a:endParaRPr sz="4700">
              <a:latin typeface="Merriweather"/>
              <a:ea typeface="Merriweather"/>
              <a:cs typeface="Merriweather"/>
              <a:sym typeface="Merriweather"/>
            </a:endParaRPr>
          </a:p>
          <a:p>
            <a:pPr marL="0" lvl="0" indent="0" algn="ctr" rtl="0">
              <a:spcBef>
                <a:spcPts val="0"/>
              </a:spcBef>
              <a:spcAft>
                <a:spcPts val="0"/>
              </a:spcAft>
              <a:buClr>
                <a:schemeClr val="dk1"/>
              </a:buClr>
              <a:buSzPts val="4400"/>
              <a:buFont typeface="Calibri"/>
              <a:buNone/>
            </a:pPr>
            <a:r>
              <a:rPr lang="en-US" sz="4700">
                <a:latin typeface="Merriweather"/>
                <a:ea typeface="Merriweather"/>
                <a:cs typeface="Merriweather"/>
                <a:sym typeface="Merriweather"/>
              </a:rPr>
              <a:t> Final Presentation</a:t>
            </a:r>
            <a:endParaRPr sz="4700">
              <a:latin typeface="Merriweather"/>
              <a:ea typeface="Merriweather"/>
              <a:cs typeface="Merriweather"/>
              <a:sym typeface="Merriweather"/>
            </a:endParaRPr>
          </a:p>
        </p:txBody>
      </p:sp>
      <p:sp>
        <p:nvSpPr>
          <p:cNvPr id="85" name="Google Shape;85;p13"/>
          <p:cNvSpPr txBox="1">
            <a:spLocks noGrp="1"/>
          </p:cNvSpPr>
          <p:nvPr>
            <p:ph idx="1"/>
          </p:nvPr>
        </p:nvSpPr>
        <p:spPr>
          <a:xfrm>
            <a:off x="457200" y="2454873"/>
            <a:ext cx="8229600" cy="3671400"/>
          </a:xfrm>
          <a:prstGeom prst="rect">
            <a:avLst/>
          </a:prstGeom>
          <a:noFill/>
          <a:ln>
            <a:noFill/>
          </a:ln>
        </p:spPr>
        <p:txBody>
          <a:bodyPr spcFirstLastPara="1" wrap="square" lIns="91425" tIns="45700" rIns="91425" bIns="45700" anchor="t" anchorCtr="0">
            <a:normAutofit/>
          </a:bodyPr>
          <a:lstStyle/>
          <a:p>
            <a:pPr marL="342900" lvl="0" indent="0" algn="ctr" rtl="0">
              <a:spcBef>
                <a:spcPts val="0"/>
              </a:spcBef>
              <a:spcAft>
                <a:spcPts val="0"/>
              </a:spcAft>
              <a:buNone/>
            </a:pPr>
            <a:endParaRPr sz="3100">
              <a:latin typeface="Merriweather"/>
              <a:ea typeface="Merriweather"/>
              <a:cs typeface="Merriweather"/>
              <a:sym typeface="Merriweather"/>
            </a:endParaRPr>
          </a:p>
          <a:p>
            <a:pPr marL="342900" lvl="0" indent="0" algn="ctr" rtl="0">
              <a:spcBef>
                <a:spcPts val="0"/>
              </a:spcBef>
              <a:spcAft>
                <a:spcPts val="0"/>
              </a:spcAft>
              <a:buNone/>
            </a:pPr>
            <a:endParaRPr sz="3100">
              <a:latin typeface="Merriweather"/>
              <a:ea typeface="Merriweather"/>
              <a:cs typeface="Merriweather"/>
              <a:sym typeface="Merriweather"/>
            </a:endParaRPr>
          </a:p>
          <a:p>
            <a:pPr marL="342900" lvl="0" indent="0" algn="ctr" rtl="0">
              <a:spcBef>
                <a:spcPts val="0"/>
              </a:spcBef>
              <a:spcAft>
                <a:spcPts val="0"/>
              </a:spcAft>
              <a:buNone/>
            </a:pPr>
            <a:endParaRPr sz="3100">
              <a:latin typeface="Merriweather"/>
              <a:ea typeface="Merriweather"/>
              <a:cs typeface="Merriweather"/>
              <a:sym typeface="Merriweather"/>
            </a:endParaRPr>
          </a:p>
          <a:p>
            <a:pPr marL="342900" lvl="0" indent="0" algn="ctr" rtl="0">
              <a:spcBef>
                <a:spcPts val="0"/>
              </a:spcBef>
              <a:spcAft>
                <a:spcPts val="0"/>
              </a:spcAft>
              <a:buNone/>
            </a:pPr>
            <a:r>
              <a:rPr lang="en-US" sz="3100">
                <a:latin typeface="Merriweather"/>
                <a:ea typeface="Merriweather"/>
                <a:cs typeface="Merriweather"/>
                <a:sym typeface="Merriweather"/>
              </a:rPr>
              <a:t>PPT for final Mechanical Prototyping Exam Submission</a:t>
            </a:r>
            <a:endParaRPr sz="3100">
              <a:latin typeface="Merriweather"/>
              <a:ea typeface="Merriweather"/>
              <a:cs typeface="Merriweather"/>
              <a:sym typeface="Merriweather"/>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110175" y="142449"/>
            <a:ext cx="8086500" cy="1014300"/>
          </a:xfrm>
          <a:prstGeom prst="rect">
            <a:avLst/>
          </a:prstGeom>
        </p:spPr>
        <p:txBody>
          <a:bodyPr spcFirstLastPara="1" wrap="square" lIns="91425" tIns="45700" rIns="91425" bIns="45700" anchor="ctr" anchorCtr="0">
            <a:normAutofit fontScale="90000"/>
          </a:bodyPr>
          <a:lstStyle/>
          <a:p>
            <a:pPr marL="0" lvl="0" indent="0" algn="l" rtl="0">
              <a:spcBef>
                <a:spcPts val="640"/>
              </a:spcBef>
              <a:spcAft>
                <a:spcPts val="0"/>
              </a:spcAft>
              <a:buClr>
                <a:schemeClr val="dk1"/>
              </a:buClr>
              <a:buSzPct val="100000"/>
              <a:buFont typeface="Arial"/>
              <a:buNone/>
            </a:pPr>
            <a:endParaRPr lang="en-IN" sz="3200"/>
          </a:p>
          <a:p>
            <a:pPr marL="0" lvl="0" indent="0" algn="l" rtl="0">
              <a:spcBef>
                <a:spcPts val="640"/>
              </a:spcBef>
              <a:spcAft>
                <a:spcPts val="0"/>
              </a:spcAft>
              <a:buNone/>
            </a:pPr>
            <a:r>
              <a:rPr lang="en-IN" sz="3200" b="1"/>
              <a:t>3. STL Formation</a:t>
            </a:r>
            <a:endParaRPr lang="en-IN"/>
          </a:p>
        </p:txBody>
      </p:sp>
      <p:pic>
        <p:nvPicPr>
          <p:cNvPr id="142" name="Google Shape;142;p22"/>
          <p:cNvPicPr preferRelativeResize="0"/>
          <p:nvPr/>
        </p:nvPicPr>
        <p:blipFill>
          <a:blip r:embed="rId3">
            <a:alphaModFix/>
          </a:blip>
          <a:stretch>
            <a:fillRect/>
          </a:stretch>
        </p:blipFill>
        <p:spPr>
          <a:xfrm>
            <a:off x="152400" y="1784725"/>
            <a:ext cx="8991599" cy="4492491"/>
          </a:xfrm>
          <a:prstGeom prst="rect">
            <a:avLst/>
          </a:prstGeom>
          <a:noFill/>
          <a:ln>
            <a:noFill/>
          </a:ln>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1057500" y="74588"/>
            <a:ext cx="8086500" cy="1014300"/>
          </a:xfrm>
          <a:prstGeom prst="rect">
            <a:avLst/>
          </a:prstGeom>
        </p:spPr>
        <p:txBody>
          <a:bodyPr spcFirstLastPara="1" wrap="square" lIns="91425" tIns="45700" rIns="91425" bIns="45700" anchor="ctr" anchorCtr="0">
            <a:normAutofit fontScale="90000"/>
          </a:bodyPr>
          <a:lstStyle/>
          <a:p>
            <a:pPr marL="0" lvl="0" indent="0" algn="l" rtl="0">
              <a:spcBef>
                <a:spcPts val="640"/>
              </a:spcBef>
              <a:spcAft>
                <a:spcPts val="0"/>
              </a:spcAft>
              <a:buNone/>
            </a:pPr>
            <a:endParaRPr sz="3200" dirty="0"/>
          </a:p>
          <a:p>
            <a:pPr marL="0" lvl="0" indent="0" algn="l" rtl="0">
              <a:spcBef>
                <a:spcPts val="640"/>
              </a:spcBef>
              <a:spcAft>
                <a:spcPts val="0"/>
              </a:spcAft>
              <a:buNone/>
            </a:pPr>
            <a:r>
              <a:rPr lang="en-US" sz="3200" b="1" dirty="0"/>
              <a:t>3. Slicing of model in </a:t>
            </a:r>
            <a:r>
              <a:rPr lang="en-US" sz="3200" b="1" dirty="0" err="1"/>
              <a:t>Cura</a:t>
            </a:r>
            <a:r>
              <a:rPr lang="en-US" sz="3200" b="1" dirty="0"/>
              <a:t> </a:t>
            </a:r>
            <a:endParaRPr dirty="0"/>
          </a:p>
        </p:txBody>
      </p:sp>
      <p:pic>
        <p:nvPicPr>
          <p:cNvPr id="148" name="Google Shape;148;p23"/>
          <p:cNvPicPr preferRelativeResize="0"/>
          <p:nvPr/>
        </p:nvPicPr>
        <p:blipFill>
          <a:blip r:embed="rId3">
            <a:alphaModFix/>
          </a:blip>
          <a:stretch>
            <a:fillRect/>
          </a:stretch>
        </p:blipFill>
        <p:spPr>
          <a:xfrm>
            <a:off x="1" y="1325547"/>
            <a:ext cx="9144000" cy="4706178"/>
          </a:xfrm>
          <a:prstGeom prst="rect">
            <a:avLst/>
          </a:prstGeom>
          <a:noFill/>
          <a:ln>
            <a:noFill/>
          </a:ln>
        </p:spPr>
      </p:pic>
      <p:sp>
        <p:nvSpPr>
          <p:cNvPr id="149" name="Google Shape;149;p23"/>
          <p:cNvSpPr txBox="1"/>
          <p:nvPr/>
        </p:nvSpPr>
        <p:spPr>
          <a:xfrm>
            <a:off x="297450" y="6114350"/>
            <a:ext cx="869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Calibri"/>
                <a:ea typeface="Calibri"/>
                <a:cs typeface="Calibri"/>
                <a:sym typeface="Calibri"/>
              </a:rPr>
              <a:t>With default setting Slicing time is : 2 Hrs 47 mins</a:t>
            </a:r>
            <a:endParaRPr sz="2500">
              <a:latin typeface="Calibri"/>
              <a:ea typeface="Calibri"/>
              <a:cs typeface="Calibri"/>
              <a:sym typeface="Calibri"/>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837300" y="-138476"/>
            <a:ext cx="8086500" cy="1014300"/>
          </a:xfrm>
          <a:prstGeom prst="rect">
            <a:avLst/>
          </a:prstGeom>
        </p:spPr>
        <p:txBody>
          <a:bodyPr spcFirstLastPara="1" wrap="square" lIns="91425" tIns="45700" rIns="91425" bIns="45700" anchor="ctr" anchorCtr="0">
            <a:normAutofit fontScale="90000"/>
          </a:bodyPr>
          <a:lstStyle/>
          <a:p>
            <a:pPr marL="0" lvl="0" indent="0" algn="l" rtl="0">
              <a:spcBef>
                <a:spcPts val="640"/>
              </a:spcBef>
              <a:spcAft>
                <a:spcPts val="0"/>
              </a:spcAft>
              <a:buNone/>
            </a:pPr>
            <a:endParaRPr sz="3200"/>
          </a:p>
          <a:p>
            <a:pPr marL="0" lvl="0" indent="0" algn="l" rtl="0">
              <a:spcBef>
                <a:spcPts val="640"/>
              </a:spcBef>
              <a:spcAft>
                <a:spcPts val="0"/>
              </a:spcAft>
              <a:buNone/>
            </a:pPr>
            <a:r>
              <a:rPr lang="en-US" sz="3200" b="1"/>
              <a:t>3. Slicing of model in Cura </a:t>
            </a:r>
            <a:endParaRPr/>
          </a:p>
        </p:txBody>
      </p:sp>
      <p:sp>
        <p:nvSpPr>
          <p:cNvPr id="155" name="Google Shape;155;p24"/>
          <p:cNvSpPr txBox="1"/>
          <p:nvPr/>
        </p:nvSpPr>
        <p:spPr>
          <a:xfrm>
            <a:off x="297450" y="6114350"/>
            <a:ext cx="869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Calibri"/>
                <a:ea typeface="Calibri"/>
                <a:cs typeface="Calibri"/>
                <a:sym typeface="Calibri"/>
              </a:rPr>
              <a:t>After changing the setting Slicing time is :  1hr 37 mins</a:t>
            </a:r>
            <a:endParaRPr sz="2500">
              <a:latin typeface="Calibri"/>
              <a:ea typeface="Calibri"/>
              <a:cs typeface="Calibri"/>
              <a:sym typeface="Calibri"/>
            </a:endParaRPr>
          </a:p>
        </p:txBody>
      </p:sp>
      <p:pic>
        <p:nvPicPr>
          <p:cNvPr id="156" name="Google Shape;156;p24"/>
          <p:cNvPicPr preferRelativeResize="0"/>
          <p:nvPr/>
        </p:nvPicPr>
        <p:blipFill>
          <a:blip r:embed="rId3">
            <a:alphaModFix/>
          </a:blip>
          <a:stretch>
            <a:fillRect/>
          </a:stretch>
        </p:blipFill>
        <p:spPr>
          <a:xfrm>
            <a:off x="0" y="1028225"/>
            <a:ext cx="9144001" cy="4565313"/>
          </a:xfrm>
          <a:prstGeom prst="rect">
            <a:avLst/>
          </a:prstGeom>
          <a:noFill/>
          <a:ln>
            <a:noFill/>
          </a:ln>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837300" y="-138476"/>
            <a:ext cx="8086500" cy="1014300"/>
          </a:xfrm>
          <a:prstGeom prst="rect">
            <a:avLst/>
          </a:prstGeom>
        </p:spPr>
        <p:txBody>
          <a:bodyPr spcFirstLastPara="1" wrap="square" lIns="91425" tIns="45700" rIns="91425" bIns="45700" anchor="ctr" anchorCtr="0">
            <a:normAutofit fontScale="90000"/>
          </a:bodyPr>
          <a:lstStyle/>
          <a:p>
            <a:pPr marL="0" lvl="0" indent="0" algn="l" rtl="0">
              <a:spcBef>
                <a:spcPts val="640"/>
              </a:spcBef>
              <a:spcAft>
                <a:spcPts val="0"/>
              </a:spcAft>
              <a:buNone/>
            </a:pPr>
            <a:endParaRPr sz="3200"/>
          </a:p>
          <a:p>
            <a:pPr marL="0" lvl="0" indent="0" algn="l" rtl="0">
              <a:spcBef>
                <a:spcPts val="640"/>
              </a:spcBef>
              <a:spcAft>
                <a:spcPts val="0"/>
              </a:spcAft>
              <a:buNone/>
            </a:pPr>
            <a:r>
              <a:rPr lang="en-US" sz="3200" b="1"/>
              <a:t>3. Slicing of model in Cura </a:t>
            </a:r>
            <a:endParaRPr/>
          </a:p>
        </p:txBody>
      </p:sp>
      <p:sp>
        <p:nvSpPr>
          <p:cNvPr id="162" name="Google Shape;162;p25"/>
          <p:cNvSpPr txBox="1"/>
          <p:nvPr/>
        </p:nvSpPr>
        <p:spPr>
          <a:xfrm>
            <a:off x="297450" y="6114350"/>
            <a:ext cx="869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Calibri"/>
                <a:ea typeface="Calibri"/>
                <a:cs typeface="Calibri"/>
                <a:sym typeface="Calibri"/>
              </a:rPr>
              <a:t>After changing the setting Slicing time is : 1hr 21 mins</a:t>
            </a:r>
            <a:endParaRPr sz="2500">
              <a:latin typeface="Calibri"/>
              <a:ea typeface="Calibri"/>
              <a:cs typeface="Calibri"/>
              <a:sym typeface="Calibri"/>
            </a:endParaRPr>
          </a:p>
        </p:txBody>
      </p:sp>
      <p:pic>
        <p:nvPicPr>
          <p:cNvPr id="163" name="Google Shape;163;p25"/>
          <p:cNvPicPr preferRelativeResize="0"/>
          <p:nvPr/>
        </p:nvPicPr>
        <p:blipFill>
          <a:blip r:embed="rId3">
            <a:alphaModFix/>
          </a:blip>
          <a:stretch>
            <a:fillRect/>
          </a:stretch>
        </p:blipFill>
        <p:spPr>
          <a:xfrm>
            <a:off x="0" y="1077800"/>
            <a:ext cx="9144001" cy="4632229"/>
          </a:xfrm>
          <a:prstGeom prst="rect">
            <a:avLst/>
          </a:prstGeom>
          <a:noFill/>
          <a:ln>
            <a:noFill/>
          </a:ln>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837300" y="-138476"/>
            <a:ext cx="8086500" cy="1014300"/>
          </a:xfrm>
          <a:prstGeom prst="rect">
            <a:avLst/>
          </a:prstGeom>
        </p:spPr>
        <p:txBody>
          <a:bodyPr spcFirstLastPara="1" wrap="square" lIns="91425" tIns="45700" rIns="91425" bIns="45700" anchor="ctr" anchorCtr="0">
            <a:normAutofit fontScale="90000"/>
          </a:bodyPr>
          <a:lstStyle/>
          <a:p>
            <a:pPr marL="0" lvl="0" indent="0" algn="l" rtl="0">
              <a:spcBef>
                <a:spcPts val="640"/>
              </a:spcBef>
              <a:spcAft>
                <a:spcPts val="0"/>
              </a:spcAft>
              <a:buNone/>
            </a:pPr>
            <a:endParaRPr sz="3200"/>
          </a:p>
          <a:p>
            <a:pPr marL="0" lvl="0" indent="0" algn="l" rtl="0">
              <a:spcBef>
                <a:spcPts val="640"/>
              </a:spcBef>
              <a:spcAft>
                <a:spcPts val="0"/>
              </a:spcAft>
              <a:buNone/>
            </a:pPr>
            <a:r>
              <a:rPr lang="en-US" sz="3200" b="1"/>
              <a:t>3. Slicing of model in Cura </a:t>
            </a:r>
            <a:endParaRPr/>
          </a:p>
        </p:txBody>
      </p:sp>
      <p:sp>
        <p:nvSpPr>
          <p:cNvPr id="169" name="Google Shape;169;p26"/>
          <p:cNvSpPr txBox="1"/>
          <p:nvPr/>
        </p:nvSpPr>
        <p:spPr>
          <a:xfrm>
            <a:off x="297450" y="6114350"/>
            <a:ext cx="869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Calibri"/>
                <a:ea typeface="Calibri"/>
                <a:cs typeface="Calibri"/>
                <a:sym typeface="Calibri"/>
              </a:rPr>
              <a:t>After changing the setting Slicing time is :  56 mins</a:t>
            </a:r>
            <a:endParaRPr sz="2500">
              <a:latin typeface="Calibri"/>
              <a:ea typeface="Calibri"/>
              <a:cs typeface="Calibri"/>
              <a:sym typeface="Calibri"/>
            </a:endParaRPr>
          </a:p>
        </p:txBody>
      </p:sp>
      <p:pic>
        <p:nvPicPr>
          <p:cNvPr id="170" name="Google Shape;170;p26"/>
          <p:cNvPicPr preferRelativeResize="0"/>
          <p:nvPr/>
        </p:nvPicPr>
        <p:blipFill>
          <a:blip r:embed="rId3">
            <a:alphaModFix/>
          </a:blip>
          <a:stretch>
            <a:fillRect/>
          </a:stretch>
        </p:blipFill>
        <p:spPr>
          <a:xfrm>
            <a:off x="0" y="962125"/>
            <a:ext cx="9144002" cy="4585423"/>
          </a:xfrm>
          <a:prstGeom prst="rect">
            <a:avLst/>
          </a:prstGeom>
          <a:noFill/>
          <a:ln>
            <a:noFill/>
          </a:ln>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837300" y="-138476"/>
            <a:ext cx="8086500" cy="1014300"/>
          </a:xfrm>
          <a:prstGeom prst="rect">
            <a:avLst/>
          </a:prstGeom>
        </p:spPr>
        <p:txBody>
          <a:bodyPr spcFirstLastPara="1" wrap="square" lIns="91425" tIns="45700" rIns="91425" bIns="45700" anchor="ctr" anchorCtr="0">
            <a:normAutofit fontScale="90000"/>
          </a:bodyPr>
          <a:lstStyle/>
          <a:p>
            <a:pPr marL="0" lvl="0" indent="0" algn="l" rtl="0">
              <a:spcBef>
                <a:spcPts val="640"/>
              </a:spcBef>
              <a:spcAft>
                <a:spcPts val="0"/>
              </a:spcAft>
              <a:buNone/>
            </a:pPr>
            <a:endParaRPr sz="3200"/>
          </a:p>
          <a:p>
            <a:pPr marL="0" lvl="0" indent="0" algn="l" rtl="0">
              <a:spcBef>
                <a:spcPts val="640"/>
              </a:spcBef>
              <a:spcAft>
                <a:spcPts val="0"/>
              </a:spcAft>
              <a:buNone/>
            </a:pPr>
            <a:r>
              <a:rPr lang="en-US" sz="3200" b="1"/>
              <a:t>3. Slicing of model in Cura </a:t>
            </a:r>
            <a:endParaRPr/>
          </a:p>
        </p:txBody>
      </p:sp>
      <p:sp>
        <p:nvSpPr>
          <p:cNvPr id="176" name="Google Shape;176;p27"/>
          <p:cNvSpPr txBox="1"/>
          <p:nvPr/>
        </p:nvSpPr>
        <p:spPr>
          <a:xfrm>
            <a:off x="297450" y="6114350"/>
            <a:ext cx="869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Calibri"/>
                <a:ea typeface="Calibri"/>
                <a:cs typeface="Calibri"/>
                <a:sym typeface="Calibri"/>
              </a:rPr>
              <a:t>After changing the setting Slicing time is :  1hr 3 mins</a:t>
            </a:r>
            <a:endParaRPr sz="2500">
              <a:latin typeface="Calibri"/>
              <a:ea typeface="Calibri"/>
              <a:cs typeface="Calibri"/>
              <a:sym typeface="Calibri"/>
            </a:endParaRPr>
          </a:p>
        </p:txBody>
      </p:sp>
      <p:pic>
        <p:nvPicPr>
          <p:cNvPr id="177" name="Google Shape;177;p27"/>
          <p:cNvPicPr preferRelativeResize="0"/>
          <p:nvPr/>
        </p:nvPicPr>
        <p:blipFill>
          <a:blip r:embed="rId3">
            <a:alphaModFix/>
          </a:blip>
          <a:stretch>
            <a:fillRect/>
          </a:stretch>
        </p:blipFill>
        <p:spPr>
          <a:xfrm>
            <a:off x="0" y="1028225"/>
            <a:ext cx="9144001" cy="4545229"/>
          </a:xfrm>
          <a:prstGeom prst="rect">
            <a:avLst/>
          </a:prstGeom>
          <a:noFill/>
          <a:ln>
            <a:noFill/>
          </a:ln>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837300" y="-138476"/>
            <a:ext cx="8086500" cy="1014300"/>
          </a:xfrm>
          <a:prstGeom prst="rect">
            <a:avLst/>
          </a:prstGeom>
        </p:spPr>
        <p:txBody>
          <a:bodyPr spcFirstLastPara="1" wrap="square" lIns="91425" tIns="45700" rIns="91425" bIns="45700" anchor="ctr" anchorCtr="0">
            <a:normAutofit fontScale="90000"/>
          </a:bodyPr>
          <a:lstStyle/>
          <a:p>
            <a:pPr marL="0" lvl="0" indent="0" algn="l" rtl="0">
              <a:spcBef>
                <a:spcPts val="640"/>
              </a:spcBef>
              <a:spcAft>
                <a:spcPts val="0"/>
              </a:spcAft>
              <a:buNone/>
            </a:pPr>
            <a:endParaRPr sz="3200"/>
          </a:p>
          <a:p>
            <a:pPr marL="0" lvl="0" indent="0" algn="l" rtl="0">
              <a:spcBef>
                <a:spcPts val="640"/>
              </a:spcBef>
              <a:spcAft>
                <a:spcPts val="0"/>
              </a:spcAft>
              <a:buNone/>
            </a:pPr>
            <a:r>
              <a:rPr lang="en-US" sz="3200" b="1"/>
              <a:t>3. Slicing of model in Cura </a:t>
            </a:r>
            <a:endParaRPr/>
          </a:p>
        </p:txBody>
      </p:sp>
      <p:sp>
        <p:nvSpPr>
          <p:cNvPr id="183" name="Google Shape;183;p28"/>
          <p:cNvSpPr txBox="1"/>
          <p:nvPr/>
        </p:nvSpPr>
        <p:spPr>
          <a:xfrm>
            <a:off x="297450" y="6114350"/>
            <a:ext cx="869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Calibri"/>
                <a:ea typeface="Calibri"/>
                <a:cs typeface="Calibri"/>
                <a:sym typeface="Calibri"/>
              </a:rPr>
              <a:t>After changing the setting Slicing time is :  50 mins</a:t>
            </a:r>
            <a:endParaRPr sz="2500">
              <a:latin typeface="Calibri"/>
              <a:ea typeface="Calibri"/>
              <a:cs typeface="Calibri"/>
              <a:sym typeface="Calibri"/>
            </a:endParaRPr>
          </a:p>
        </p:txBody>
      </p:sp>
      <p:pic>
        <p:nvPicPr>
          <p:cNvPr id="184" name="Google Shape;184;p28"/>
          <p:cNvPicPr preferRelativeResize="0"/>
          <p:nvPr/>
        </p:nvPicPr>
        <p:blipFill>
          <a:blip r:embed="rId3">
            <a:alphaModFix/>
          </a:blip>
          <a:stretch>
            <a:fillRect/>
          </a:stretch>
        </p:blipFill>
        <p:spPr>
          <a:xfrm>
            <a:off x="0" y="1011700"/>
            <a:ext cx="9144001" cy="4565301"/>
          </a:xfrm>
          <a:prstGeom prst="rect">
            <a:avLst/>
          </a:prstGeom>
          <a:noFill/>
          <a:ln>
            <a:noFill/>
          </a:ln>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88"/>
        <p:cNvGrpSpPr/>
        <p:nvPr/>
      </p:nvGrpSpPr>
      <p:grpSpPr>
        <a:xfrm>
          <a:off x="0" y="0"/>
          <a:ext cx="0" cy="0"/>
          <a:chOff x="0" y="0"/>
          <a:chExt cx="0" cy="0"/>
        </a:xfrm>
      </p:grpSpPr>
      <p:sp>
        <p:nvSpPr>
          <p:cNvPr id="196" name="Rectangle 195">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1" y="0"/>
            <a:ext cx="609904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8" name="Rectangle 197">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951"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Google Shape;189;p29"/>
          <p:cNvSpPr txBox="1">
            <a:spLocks noGrp="1"/>
          </p:cNvSpPr>
          <p:nvPr>
            <p:ph type="title"/>
          </p:nvPr>
        </p:nvSpPr>
        <p:spPr>
          <a:xfrm>
            <a:off x="0" y="1314450"/>
            <a:ext cx="3116062" cy="3680244"/>
          </a:xfrm>
          <a:prstGeom prst="rect">
            <a:avLst/>
          </a:prstGeom>
        </p:spPr>
        <p:txBody>
          <a:bodyPr spcFirstLastPara="1" lIns="91425" tIns="45700" rIns="91425" bIns="45700" anchorCtr="0">
            <a:normAutofit/>
          </a:bodyPr>
          <a:lstStyle/>
          <a:p>
            <a:pPr marL="342900" lvl="0" indent="0" algn="l" rtl="0">
              <a:spcBef>
                <a:spcPts val="0"/>
              </a:spcBef>
              <a:spcAft>
                <a:spcPts val="0"/>
              </a:spcAft>
              <a:buSzPts val="990"/>
              <a:buNone/>
            </a:pPr>
            <a:r>
              <a:rPr lang="en-US" sz="2400" b="1" dirty="0">
                <a:latin typeface="Merriweather"/>
                <a:ea typeface="Merriweather"/>
                <a:cs typeface="Merriweather"/>
                <a:sym typeface="Merriweather"/>
              </a:rPr>
              <a:t>Applications of product</a:t>
            </a:r>
          </a:p>
          <a:p>
            <a:pPr marL="0" lvl="0" indent="0" algn="l" rtl="0">
              <a:spcBef>
                <a:spcPts val="0"/>
              </a:spcBef>
              <a:spcAft>
                <a:spcPts val="0"/>
              </a:spcAft>
              <a:buClr>
                <a:schemeClr val="dk1"/>
              </a:buClr>
              <a:buSzPts val="3960"/>
              <a:buFont typeface="Calibri"/>
              <a:buNone/>
            </a:pPr>
            <a:endParaRPr lang="en-US" sz="2400" b="1" dirty="0"/>
          </a:p>
        </p:txBody>
      </p:sp>
      <p:pic>
        <p:nvPicPr>
          <p:cNvPr id="200" name="Picture 199">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3044951" cy="1514475"/>
          </a:xfrm>
          <a:prstGeom prst="rect">
            <a:avLst/>
          </a:prstGeom>
        </p:spPr>
      </p:pic>
      <p:pic>
        <p:nvPicPr>
          <p:cNvPr id="202" name="Picture 201">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032794" y="5962903"/>
            <a:ext cx="1943100" cy="892925"/>
          </a:xfrm>
          <a:prstGeom prst="rect">
            <a:avLst/>
          </a:prstGeom>
        </p:spPr>
      </p:pic>
      <p:graphicFrame>
        <p:nvGraphicFramePr>
          <p:cNvPr id="192" name="Google Shape;190;p29">
            <a:extLst>
              <a:ext uri="{FF2B5EF4-FFF2-40B4-BE49-F238E27FC236}">
                <a16:creationId xmlns:a16="http://schemas.microsoft.com/office/drawing/2014/main" id="{99C1E646-ACC8-4038-8988-67E66BC97371}"/>
              </a:ext>
            </a:extLst>
          </p:cNvPr>
          <p:cNvGraphicFramePr>
            <a:graphicFrameLocks noGrp="1"/>
          </p:cNvGraphicFramePr>
          <p:nvPr>
            <p:ph idx="1"/>
            <p:extLst>
              <p:ext uri="{D42A27DB-BD31-4B8C-83A1-F6EECF244321}">
                <p14:modId xmlns:p14="http://schemas.microsoft.com/office/powerpoint/2010/main" val="1593654721"/>
              </p:ext>
            </p:extLst>
          </p:nvPr>
        </p:nvGraphicFramePr>
        <p:xfrm>
          <a:off x="3445668" y="889000"/>
          <a:ext cx="5012532"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94"/>
        <p:cNvGrpSpPr/>
        <p:nvPr/>
      </p:nvGrpSpPr>
      <p:grpSpPr>
        <a:xfrm>
          <a:off x="0" y="0"/>
          <a:ext cx="0" cy="0"/>
          <a:chOff x="0" y="0"/>
          <a:chExt cx="0" cy="0"/>
        </a:xfrm>
      </p:grpSpPr>
      <p:sp>
        <p:nvSpPr>
          <p:cNvPr id="77" name="Rectangle 76">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1" y="0"/>
            <a:ext cx="609904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Rectangle 78">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951"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30"/>
          <p:cNvSpPr txBox="1">
            <a:spLocks noGrp="1"/>
          </p:cNvSpPr>
          <p:nvPr>
            <p:ph type="title"/>
          </p:nvPr>
        </p:nvSpPr>
        <p:spPr>
          <a:xfrm>
            <a:off x="0" y="1314450"/>
            <a:ext cx="2894120" cy="3680244"/>
          </a:xfrm>
          <a:prstGeom prst="rect">
            <a:avLst/>
          </a:prstGeom>
        </p:spPr>
        <p:txBody>
          <a:bodyPr spcFirstLastPara="1" lIns="91425" tIns="45700" rIns="91425" bIns="45700" anchorCtr="0">
            <a:normAutofit/>
          </a:bodyPr>
          <a:lstStyle/>
          <a:p>
            <a:pPr marL="342900" lvl="0" indent="0" algn="l" rtl="0">
              <a:spcBef>
                <a:spcPts val="0"/>
              </a:spcBef>
              <a:spcAft>
                <a:spcPts val="0"/>
              </a:spcAft>
              <a:buSzPts val="990"/>
              <a:buNone/>
            </a:pPr>
            <a:r>
              <a:rPr lang="en-US" sz="2400" b="1" dirty="0">
                <a:latin typeface="Merriweather"/>
                <a:ea typeface="Merriweather"/>
                <a:cs typeface="Merriweather"/>
                <a:sym typeface="Merriweather"/>
              </a:rPr>
              <a:t>Advantages</a:t>
            </a:r>
          </a:p>
          <a:p>
            <a:pPr marL="0" lvl="0" indent="0" algn="l" rtl="0">
              <a:spcBef>
                <a:spcPts val="0"/>
              </a:spcBef>
              <a:spcAft>
                <a:spcPts val="0"/>
              </a:spcAft>
              <a:buClr>
                <a:schemeClr val="dk1"/>
              </a:buClr>
              <a:buSzPts val="3960"/>
              <a:buFont typeface="Calibri"/>
              <a:buNone/>
            </a:pPr>
            <a:endParaRPr lang="en-US" sz="2400" b="1" dirty="0"/>
          </a:p>
        </p:txBody>
      </p:sp>
      <p:pic>
        <p:nvPicPr>
          <p:cNvPr id="81" name="Picture 80">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3044951" cy="1514475"/>
          </a:xfrm>
          <a:prstGeom prst="rect">
            <a:avLst/>
          </a:prstGeom>
        </p:spPr>
      </p:pic>
      <p:pic>
        <p:nvPicPr>
          <p:cNvPr id="83" name="Picture 82">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032794" y="5962903"/>
            <a:ext cx="1943100" cy="892925"/>
          </a:xfrm>
          <a:prstGeom prst="rect">
            <a:avLst/>
          </a:prstGeom>
        </p:spPr>
      </p:pic>
      <p:graphicFrame>
        <p:nvGraphicFramePr>
          <p:cNvPr id="200" name="Google Shape;196;p30">
            <a:extLst>
              <a:ext uri="{FF2B5EF4-FFF2-40B4-BE49-F238E27FC236}">
                <a16:creationId xmlns:a16="http://schemas.microsoft.com/office/drawing/2014/main" id="{5AE76AA9-BF35-47D8-AB0C-AE9C939066BD}"/>
              </a:ext>
            </a:extLst>
          </p:cNvPr>
          <p:cNvGraphicFramePr>
            <a:graphicFrameLocks noGrp="1"/>
          </p:cNvGraphicFramePr>
          <p:nvPr>
            <p:ph idx="1"/>
            <p:extLst>
              <p:ext uri="{D42A27DB-BD31-4B8C-83A1-F6EECF244321}">
                <p14:modId xmlns:p14="http://schemas.microsoft.com/office/powerpoint/2010/main" val="1611792270"/>
              </p:ext>
            </p:extLst>
          </p:nvPr>
        </p:nvGraphicFramePr>
        <p:xfrm>
          <a:off x="3445668" y="889000"/>
          <a:ext cx="5012532"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00"/>
        <p:cNvGrpSpPr/>
        <p:nvPr/>
      </p:nvGrpSpPr>
      <p:grpSpPr>
        <a:xfrm>
          <a:off x="0" y="0"/>
          <a:ext cx="0" cy="0"/>
          <a:chOff x="0" y="0"/>
          <a:chExt cx="0" cy="0"/>
        </a:xfrm>
      </p:grpSpPr>
      <p:sp>
        <p:nvSpPr>
          <p:cNvPr id="79" name="Rectangle 7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1" y="0"/>
            <a:ext cx="609904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8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951"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3044951" cy="1514475"/>
          </a:xfrm>
          <a:prstGeom prst="rect">
            <a:avLst/>
          </a:prstGeom>
        </p:spPr>
      </p:pic>
      <p:sp>
        <p:nvSpPr>
          <p:cNvPr id="201" name="Google Shape;201;p31"/>
          <p:cNvSpPr txBox="1">
            <a:spLocks noGrp="1"/>
          </p:cNvSpPr>
          <p:nvPr>
            <p:ph type="title"/>
          </p:nvPr>
        </p:nvSpPr>
        <p:spPr>
          <a:xfrm>
            <a:off x="0" y="1419900"/>
            <a:ext cx="3044951" cy="4018201"/>
          </a:xfrm>
          <a:prstGeom prst="rect">
            <a:avLst/>
          </a:prstGeom>
        </p:spPr>
        <p:txBody>
          <a:bodyPr spcFirstLastPara="1" lIns="91425" tIns="45700" rIns="91425" bIns="45700" anchorCtr="0">
            <a:normAutofit/>
          </a:bodyPr>
          <a:lstStyle/>
          <a:p>
            <a:pPr marL="342900" lvl="0" indent="0" algn="l" rtl="0">
              <a:spcBef>
                <a:spcPts val="0"/>
              </a:spcBef>
              <a:spcAft>
                <a:spcPts val="0"/>
              </a:spcAft>
              <a:buNone/>
            </a:pPr>
            <a:r>
              <a:rPr lang="en-US" sz="2400" b="1" dirty="0">
                <a:latin typeface="Merriweather"/>
                <a:ea typeface="Merriweather"/>
                <a:cs typeface="Merriweather"/>
                <a:sym typeface="Merriweather"/>
              </a:rPr>
              <a:t>Limitations</a:t>
            </a:r>
          </a:p>
        </p:txBody>
      </p:sp>
      <p:sp>
        <p:nvSpPr>
          <p:cNvPr id="202" name="Google Shape;202;p31"/>
          <p:cNvSpPr txBox="1">
            <a:spLocks noGrp="1"/>
          </p:cNvSpPr>
          <p:nvPr>
            <p:ph idx="1"/>
          </p:nvPr>
        </p:nvSpPr>
        <p:spPr>
          <a:xfrm>
            <a:off x="3525756" y="1193576"/>
            <a:ext cx="4932443" cy="4470850"/>
          </a:xfrm>
          <a:prstGeom prst="rect">
            <a:avLst/>
          </a:prstGeom>
        </p:spPr>
        <p:txBody>
          <a:bodyPr spcFirstLastPara="1" lIns="91425" tIns="45700" rIns="91425" bIns="45700" anchor="ctr" anchorCtr="0">
            <a:normAutofit/>
          </a:bodyPr>
          <a:lstStyle/>
          <a:p>
            <a:pPr marL="457200" lvl="0" indent="-334327" rtl="0">
              <a:lnSpc>
                <a:spcPct val="110000"/>
              </a:lnSpc>
              <a:spcBef>
                <a:spcPts val="0"/>
              </a:spcBef>
              <a:spcAft>
                <a:spcPts val="0"/>
              </a:spcAft>
              <a:buClr>
                <a:srgbClr val="666666"/>
              </a:buClr>
              <a:buSzPct val="56250"/>
              <a:buChar char="●"/>
            </a:pPr>
            <a:r>
              <a:rPr lang="en-IN">
                <a:latin typeface="Arial"/>
                <a:ea typeface="Arial"/>
                <a:cs typeface="Arial"/>
                <a:sym typeface="Arial"/>
              </a:rPr>
              <a:t>As it needs electricity to work, so the user cannot use it all the time</a:t>
            </a:r>
          </a:p>
          <a:p>
            <a:pPr marL="457200" lvl="0" indent="0" rtl="0">
              <a:lnSpc>
                <a:spcPct val="110000"/>
              </a:lnSpc>
              <a:spcBef>
                <a:spcPts val="0"/>
              </a:spcBef>
              <a:spcAft>
                <a:spcPts val="0"/>
              </a:spcAft>
              <a:buNone/>
            </a:pPr>
            <a:endParaRPr lang="en-IN">
              <a:latin typeface="Arial"/>
              <a:ea typeface="Arial"/>
              <a:cs typeface="Arial"/>
              <a:sym typeface="Arial"/>
            </a:endParaRPr>
          </a:p>
          <a:p>
            <a:pPr marL="457200" lvl="0" indent="-334327" rtl="0">
              <a:lnSpc>
                <a:spcPct val="110000"/>
              </a:lnSpc>
              <a:spcBef>
                <a:spcPts val="640"/>
              </a:spcBef>
              <a:spcAft>
                <a:spcPts val="0"/>
              </a:spcAft>
              <a:buClr>
                <a:srgbClr val="666666"/>
              </a:buClr>
              <a:buSzPct val="56250"/>
              <a:buChar char="●"/>
            </a:pPr>
            <a:r>
              <a:rPr lang="en-IN">
                <a:latin typeface="Arial"/>
                <a:ea typeface="Arial"/>
                <a:cs typeface="Arial"/>
                <a:sym typeface="Arial"/>
              </a:rPr>
              <a:t>Due to the size limitation, a normal amount of drink can be made for a single person only</a:t>
            </a:r>
          </a:p>
          <a:p>
            <a:pPr marL="457200" lvl="0" indent="0" rtl="0">
              <a:lnSpc>
                <a:spcPct val="110000"/>
              </a:lnSpc>
              <a:spcBef>
                <a:spcPts val="640"/>
              </a:spcBef>
              <a:spcAft>
                <a:spcPts val="0"/>
              </a:spcAft>
              <a:buNone/>
            </a:pPr>
            <a:endParaRPr lang="en-IN">
              <a:latin typeface="Arial"/>
              <a:ea typeface="Arial"/>
              <a:cs typeface="Arial"/>
              <a:sym typeface="Arial"/>
            </a:endParaRPr>
          </a:p>
          <a:p>
            <a:pPr marL="457200" lvl="0" indent="-334327" rtl="0">
              <a:lnSpc>
                <a:spcPct val="110000"/>
              </a:lnSpc>
              <a:spcBef>
                <a:spcPts val="640"/>
              </a:spcBef>
              <a:spcAft>
                <a:spcPts val="0"/>
              </a:spcAft>
              <a:buClr>
                <a:srgbClr val="666666"/>
              </a:buClr>
              <a:buSzPct val="56250"/>
              <a:buChar char="●"/>
            </a:pPr>
            <a:r>
              <a:rPr lang="en-IN">
                <a:latin typeface="Arial"/>
                <a:ea typeface="Arial"/>
                <a:cs typeface="Arial"/>
                <a:sym typeface="Arial"/>
              </a:rPr>
              <a:t>As it is fully electrically, so washing our product may be perform on a difficult note</a:t>
            </a:r>
          </a:p>
        </p:txBody>
      </p:sp>
      <p:pic>
        <p:nvPicPr>
          <p:cNvPr id="85" name="Picture 8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032794" y="5962903"/>
            <a:ext cx="1943100" cy="892925"/>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457200" y="274650"/>
            <a:ext cx="8553300" cy="1143000"/>
          </a:xfrm>
          <a:prstGeom prst="rect">
            <a:avLst/>
          </a:prstGeom>
          <a:noFill/>
          <a:ln>
            <a:noFill/>
          </a:ln>
        </p:spPr>
        <p:txBody>
          <a:bodyPr spcFirstLastPara="1" wrap="square" lIns="91425" tIns="45700" rIns="91425" bIns="45700" anchor="ctr" anchorCtr="0">
            <a:noAutofit/>
          </a:bodyPr>
          <a:lstStyle/>
          <a:p>
            <a:pPr marL="0" lvl="0" indent="0" algn="ctr" rtl="0">
              <a:spcBef>
                <a:spcPts val="400"/>
              </a:spcBef>
              <a:spcAft>
                <a:spcPts val="0"/>
              </a:spcAft>
              <a:buClr>
                <a:schemeClr val="dk1"/>
              </a:buClr>
              <a:buSzPts val="1100"/>
              <a:buFont typeface="Arial"/>
              <a:buNone/>
            </a:pPr>
            <a:r>
              <a:rPr lang="en-US" sz="4000">
                <a:latin typeface="Merriweather"/>
                <a:ea typeface="Merriweather"/>
                <a:cs typeface="Merriweather"/>
                <a:sym typeface="Merriweather"/>
              </a:rPr>
              <a:t>Heat and Stir Mug</a:t>
            </a:r>
            <a:endParaRPr sz="4160">
              <a:latin typeface="Merriweather"/>
              <a:ea typeface="Merriweather"/>
              <a:cs typeface="Merriweather"/>
              <a:sym typeface="Merriweather"/>
            </a:endParaRPr>
          </a:p>
        </p:txBody>
      </p:sp>
      <p:sp>
        <p:nvSpPr>
          <p:cNvPr id="91" name="Google Shape;91;p14"/>
          <p:cNvSpPr txBox="1">
            <a:spLocks noGrp="1"/>
          </p:cNvSpPr>
          <p:nvPr>
            <p:ph idx="1"/>
          </p:nvPr>
        </p:nvSpPr>
        <p:spPr>
          <a:xfrm>
            <a:off x="115300" y="1276850"/>
            <a:ext cx="8229600" cy="5581200"/>
          </a:xfrm>
          <a:prstGeom prst="rect">
            <a:avLst/>
          </a:prstGeom>
          <a:noFill/>
          <a:ln>
            <a:noFill/>
          </a:ln>
        </p:spPr>
        <p:txBody>
          <a:bodyPr spcFirstLastPara="1" wrap="square" lIns="91425" tIns="45700" rIns="91425" bIns="45700" anchor="t" anchorCtr="0">
            <a:normAutofit/>
          </a:bodyPr>
          <a:lstStyle/>
          <a:p>
            <a:pPr marL="0" lvl="0" indent="0" algn="l" rtl="0">
              <a:spcBef>
                <a:spcPts val="400"/>
              </a:spcBef>
              <a:spcAft>
                <a:spcPts val="0"/>
              </a:spcAft>
              <a:buNone/>
            </a:pPr>
            <a:endParaRPr sz="1800"/>
          </a:p>
          <a:p>
            <a:pPr marL="0" lvl="0" indent="0" algn="l" rtl="0">
              <a:spcBef>
                <a:spcPts val="400"/>
              </a:spcBef>
              <a:spcAft>
                <a:spcPts val="0"/>
              </a:spcAft>
              <a:buNone/>
            </a:pPr>
            <a:r>
              <a:rPr lang="en-US" sz="2500">
                <a:latin typeface="Merriweather"/>
                <a:ea typeface="Merriweather"/>
                <a:cs typeface="Merriweather"/>
                <a:sym typeface="Merriweather"/>
              </a:rPr>
              <a:t>Group Members:</a:t>
            </a:r>
            <a:endParaRPr sz="2500">
              <a:latin typeface="Merriweather"/>
              <a:ea typeface="Merriweather"/>
              <a:cs typeface="Merriweather"/>
              <a:sym typeface="Merriweather"/>
            </a:endParaRPr>
          </a:p>
        </p:txBody>
      </p:sp>
      <p:graphicFrame>
        <p:nvGraphicFramePr>
          <p:cNvPr id="92" name="Google Shape;92;p14"/>
          <p:cNvGraphicFramePr/>
          <p:nvPr/>
        </p:nvGraphicFramePr>
        <p:xfrm>
          <a:off x="565150" y="2398350"/>
          <a:ext cx="7664450" cy="4083450"/>
        </p:xfrm>
        <a:graphic>
          <a:graphicData uri="http://schemas.openxmlformats.org/drawingml/2006/table">
            <a:tbl>
              <a:tblPr firstRow="1" bandRow="1">
                <a:noFill/>
                <a:tableStyleId>{1B8B1D7D-5380-473C-80A5-70C864AB6E0C}</a:tableStyleId>
              </a:tblPr>
              <a:tblGrid>
                <a:gridCol w="1810675">
                  <a:extLst>
                    <a:ext uri="{9D8B030D-6E8A-4147-A177-3AD203B41FA5}">
                      <a16:colId xmlns:a16="http://schemas.microsoft.com/office/drawing/2014/main" val="20000"/>
                    </a:ext>
                  </a:extLst>
                </a:gridCol>
                <a:gridCol w="3339175">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583350">
                <a:tc>
                  <a:txBody>
                    <a:bodyPr/>
                    <a:lstStyle/>
                    <a:p>
                      <a:pPr marL="0" marR="0" lvl="0" indent="0" algn="l" rtl="0">
                        <a:spcBef>
                          <a:spcPts val="0"/>
                        </a:spcBef>
                        <a:spcAft>
                          <a:spcPts val="0"/>
                        </a:spcAft>
                        <a:buNone/>
                      </a:pPr>
                      <a:r>
                        <a:rPr lang="en-US" sz="2300" u="none" strike="noStrike" cap="none">
                          <a:solidFill>
                            <a:schemeClr val="dk1"/>
                          </a:solidFill>
                        </a:rPr>
                        <a:t>Roll No.</a:t>
                      </a:r>
                      <a:endParaRPr sz="23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400">
                          <a:solidFill>
                            <a:schemeClr val="dk1"/>
                          </a:solidFill>
                        </a:rPr>
                        <a:t>Name of student</a:t>
                      </a:r>
                      <a:endParaRPr sz="24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300">
                          <a:solidFill>
                            <a:schemeClr val="dk1"/>
                          </a:solidFill>
                        </a:rPr>
                        <a:t>Exam Seat No.</a:t>
                      </a:r>
                      <a:endParaRPr sz="2300">
                        <a:solidFill>
                          <a:schemeClr val="dk1"/>
                        </a:solidFill>
                      </a:endParaRPr>
                    </a:p>
                  </a:txBody>
                  <a:tcPr marL="91450" marR="91450" marT="45725" marB="45725"/>
                </a:tc>
                <a:extLst>
                  <a:ext uri="{0D108BD9-81ED-4DB2-BD59-A6C34878D82A}">
                    <a16:rowId xmlns:a16="http://schemas.microsoft.com/office/drawing/2014/main" val="10000"/>
                  </a:ext>
                </a:extLst>
              </a:tr>
              <a:tr h="583350">
                <a:tc>
                  <a:txBody>
                    <a:bodyPr/>
                    <a:lstStyle/>
                    <a:p>
                      <a:pPr marL="0" marR="0" lvl="0" indent="0" algn="l" rtl="0">
                        <a:spcBef>
                          <a:spcPts val="0"/>
                        </a:spcBef>
                        <a:spcAft>
                          <a:spcPts val="0"/>
                        </a:spcAft>
                        <a:buNone/>
                      </a:pPr>
                      <a:r>
                        <a:rPr lang="en-US" sz="2400"/>
                        <a:t>131</a:t>
                      </a:r>
                      <a:endParaRPr sz="24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300"/>
                        <a:t>Vitthal Sai Kaul</a:t>
                      </a:r>
                      <a:endParaRPr sz="23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300"/>
                        <a:t>S204007 </a:t>
                      </a:r>
                      <a:endParaRPr sz="2300">
                        <a:solidFill>
                          <a:schemeClr val="dk1"/>
                        </a:solidFill>
                      </a:endParaRPr>
                    </a:p>
                  </a:txBody>
                  <a:tcPr marL="91450" marR="91450" marT="45725" marB="45725"/>
                </a:tc>
                <a:extLst>
                  <a:ext uri="{0D108BD9-81ED-4DB2-BD59-A6C34878D82A}">
                    <a16:rowId xmlns:a16="http://schemas.microsoft.com/office/drawing/2014/main" val="10001"/>
                  </a:ext>
                </a:extLst>
              </a:tr>
              <a:tr h="583350">
                <a:tc>
                  <a:txBody>
                    <a:bodyPr/>
                    <a:lstStyle/>
                    <a:p>
                      <a:pPr marL="0" marR="0" lvl="0" indent="0" algn="l" rtl="0">
                        <a:spcBef>
                          <a:spcPts val="0"/>
                        </a:spcBef>
                        <a:spcAft>
                          <a:spcPts val="0"/>
                        </a:spcAft>
                        <a:buNone/>
                      </a:pPr>
                      <a:r>
                        <a:rPr lang="en-US" sz="2300"/>
                        <a:t>132</a:t>
                      </a:r>
                      <a:endParaRPr sz="23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300"/>
                        <a:t>Shubham Kendre</a:t>
                      </a:r>
                      <a:endParaRPr sz="23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400"/>
                        <a:t>S204006</a:t>
                      </a:r>
                      <a:endParaRPr sz="2400">
                        <a:solidFill>
                          <a:schemeClr val="dk1"/>
                        </a:solidFill>
                      </a:endParaRPr>
                    </a:p>
                  </a:txBody>
                  <a:tcPr marL="91450" marR="91450" marT="45725" marB="45725"/>
                </a:tc>
                <a:extLst>
                  <a:ext uri="{0D108BD9-81ED-4DB2-BD59-A6C34878D82A}">
                    <a16:rowId xmlns:a16="http://schemas.microsoft.com/office/drawing/2014/main" val="10002"/>
                  </a:ext>
                </a:extLst>
              </a:tr>
              <a:tr h="583350">
                <a:tc>
                  <a:txBody>
                    <a:bodyPr/>
                    <a:lstStyle/>
                    <a:p>
                      <a:pPr marL="0" marR="0" lvl="0" indent="0" algn="l" rtl="0">
                        <a:spcBef>
                          <a:spcPts val="0"/>
                        </a:spcBef>
                        <a:spcAft>
                          <a:spcPts val="0"/>
                        </a:spcAft>
                        <a:buNone/>
                      </a:pPr>
                      <a:r>
                        <a:rPr lang="en-US" sz="2400"/>
                        <a:t>137</a:t>
                      </a:r>
                      <a:endParaRPr sz="2400"/>
                    </a:p>
                  </a:txBody>
                  <a:tcPr marL="91450" marR="91450" marT="45725" marB="45725"/>
                </a:tc>
                <a:tc>
                  <a:txBody>
                    <a:bodyPr/>
                    <a:lstStyle/>
                    <a:p>
                      <a:pPr marL="0" marR="0" lvl="0" indent="0" algn="l" rtl="0">
                        <a:spcBef>
                          <a:spcPts val="0"/>
                        </a:spcBef>
                        <a:spcAft>
                          <a:spcPts val="0"/>
                        </a:spcAft>
                        <a:buNone/>
                      </a:pPr>
                      <a:r>
                        <a:rPr lang="en-US" sz="2300"/>
                        <a:t>Karanjot Singh</a:t>
                      </a:r>
                      <a:endParaRPr sz="23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400"/>
                        <a:t>S204001</a:t>
                      </a:r>
                      <a:endParaRPr sz="2400">
                        <a:solidFill>
                          <a:schemeClr val="dk1"/>
                        </a:solidFill>
                      </a:endParaRPr>
                    </a:p>
                  </a:txBody>
                  <a:tcPr marL="91450" marR="91450" marT="45725" marB="45725"/>
                </a:tc>
                <a:extLst>
                  <a:ext uri="{0D108BD9-81ED-4DB2-BD59-A6C34878D82A}">
                    <a16:rowId xmlns:a16="http://schemas.microsoft.com/office/drawing/2014/main" val="10003"/>
                  </a:ext>
                </a:extLst>
              </a:tr>
              <a:tr h="583350">
                <a:tc>
                  <a:txBody>
                    <a:bodyPr/>
                    <a:lstStyle/>
                    <a:p>
                      <a:pPr marL="0" marR="0" lvl="0" indent="0" algn="l" rtl="0">
                        <a:spcBef>
                          <a:spcPts val="0"/>
                        </a:spcBef>
                        <a:spcAft>
                          <a:spcPts val="0"/>
                        </a:spcAft>
                        <a:buNone/>
                      </a:pPr>
                      <a:r>
                        <a:rPr lang="en-US" sz="2400"/>
                        <a:t>140</a:t>
                      </a:r>
                      <a:endParaRPr sz="2400"/>
                    </a:p>
                  </a:txBody>
                  <a:tcPr marL="91450" marR="91450" marT="45725" marB="45725"/>
                </a:tc>
                <a:tc>
                  <a:txBody>
                    <a:bodyPr/>
                    <a:lstStyle/>
                    <a:p>
                      <a:pPr marL="0" marR="0" lvl="0" indent="0" algn="l" rtl="0">
                        <a:spcBef>
                          <a:spcPts val="0"/>
                        </a:spcBef>
                        <a:spcAft>
                          <a:spcPts val="0"/>
                        </a:spcAft>
                        <a:buNone/>
                      </a:pPr>
                      <a:r>
                        <a:rPr lang="en-US" sz="2300"/>
                        <a:t>Kshitija Lade</a:t>
                      </a:r>
                      <a:endParaRPr sz="23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400"/>
                        <a:t>S204016</a:t>
                      </a:r>
                      <a:endParaRPr sz="2400">
                        <a:solidFill>
                          <a:schemeClr val="dk1"/>
                        </a:solidFill>
                      </a:endParaRPr>
                    </a:p>
                  </a:txBody>
                  <a:tcPr marL="91450" marR="91450" marT="45725" marB="45725"/>
                </a:tc>
                <a:extLst>
                  <a:ext uri="{0D108BD9-81ED-4DB2-BD59-A6C34878D82A}">
                    <a16:rowId xmlns:a16="http://schemas.microsoft.com/office/drawing/2014/main" val="10004"/>
                  </a:ext>
                </a:extLst>
              </a:tr>
              <a:tr h="583350">
                <a:tc>
                  <a:txBody>
                    <a:bodyPr/>
                    <a:lstStyle/>
                    <a:p>
                      <a:pPr marL="0" marR="0" lvl="0" indent="0" algn="l" rtl="0">
                        <a:spcBef>
                          <a:spcPts val="0"/>
                        </a:spcBef>
                        <a:spcAft>
                          <a:spcPts val="0"/>
                        </a:spcAft>
                        <a:buNone/>
                      </a:pPr>
                      <a:r>
                        <a:rPr lang="en-US" sz="2400"/>
                        <a:t>144</a:t>
                      </a:r>
                      <a:endParaRPr sz="24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300"/>
                        <a:t>Viraj Yadav</a:t>
                      </a:r>
                      <a:endParaRPr sz="2300">
                        <a:solidFill>
                          <a:schemeClr val="dk1"/>
                        </a:solidFill>
                      </a:endParaRPr>
                    </a:p>
                  </a:txBody>
                  <a:tcPr marL="91450" marR="91450" marT="45725" marB="45725"/>
                </a:tc>
                <a:tc>
                  <a:txBody>
                    <a:bodyPr/>
                    <a:lstStyle/>
                    <a:p>
                      <a:pPr marL="0" lvl="0" indent="0" algn="l" rtl="0">
                        <a:spcBef>
                          <a:spcPts val="0"/>
                        </a:spcBef>
                        <a:spcAft>
                          <a:spcPts val="0"/>
                        </a:spcAft>
                        <a:buClr>
                          <a:schemeClr val="dk1"/>
                        </a:buClr>
                        <a:buSzPts val="1100"/>
                        <a:buFont typeface="Arial"/>
                        <a:buNone/>
                      </a:pPr>
                      <a:r>
                        <a:rPr lang="en-US" sz="2400"/>
                        <a:t>S204121</a:t>
                      </a:r>
                      <a:endParaRPr sz="1800">
                        <a:solidFill>
                          <a:schemeClr val="dk1"/>
                        </a:solidFill>
                      </a:endParaRPr>
                    </a:p>
                  </a:txBody>
                  <a:tcPr marL="91450" marR="91450" marT="45725" marB="45725"/>
                </a:tc>
                <a:extLst>
                  <a:ext uri="{0D108BD9-81ED-4DB2-BD59-A6C34878D82A}">
                    <a16:rowId xmlns:a16="http://schemas.microsoft.com/office/drawing/2014/main" val="10005"/>
                  </a:ext>
                </a:extLst>
              </a:tr>
              <a:tr h="583350">
                <a:tc>
                  <a:txBody>
                    <a:bodyPr/>
                    <a:lstStyle/>
                    <a:p>
                      <a:pPr marL="0" marR="0" lvl="0" indent="0" algn="l" rtl="0">
                        <a:spcBef>
                          <a:spcPts val="0"/>
                        </a:spcBef>
                        <a:spcAft>
                          <a:spcPts val="0"/>
                        </a:spcAft>
                        <a:buNone/>
                      </a:pPr>
                      <a:r>
                        <a:rPr lang="en-US" sz="2400"/>
                        <a:t>217</a:t>
                      </a:r>
                      <a:endParaRPr sz="24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300"/>
                        <a:t>Vaishnavi Jadhav</a:t>
                      </a:r>
                      <a:endParaRPr sz="23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2400"/>
                        <a:t>S204052</a:t>
                      </a:r>
                      <a:endParaRPr sz="2400">
                        <a:solidFill>
                          <a:schemeClr val="dk1"/>
                        </a:solidFill>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06"/>
        <p:cNvGrpSpPr/>
        <p:nvPr/>
      </p:nvGrpSpPr>
      <p:grpSpPr>
        <a:xfrm>
          <a:off x="0" y="0"/>
          <a:ext cx="0" cy="0"/>
          <a:chOff x="0" y="0"/>
          <a:chExt cx="0" cy="0"/>
        </a:xfrm>
      </p:grpSpPr>
      <p:pic>
        <p:nvPicPr>
          <p:cNvPr id="21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86">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212" name="Rectangle 88">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90">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71324"/>
          <a:stretch/>
        </p:blipFill>
        <p:spPr>
          <a:xfrm>
            <a:off x="0" y="0"/>
            <a:ext cx="2622176" cy="6858000"/>
          </a:xfrm>
          <a:prstGeom prst="rect">
            <a:avLst/>
          </a:prstGeom>
        </p:spPr>
      </p:pic>
      <p:sp>
        <p:nvSpPr>
          <p:cNvPr id="207" name="Google Shape;207;p32"/>
          <p:cNvSpPr txBox="1">
            <a:spLocks noGrp="1"/>
          </p:cNvSpPr>
          <p:nvPr>
            <p:ph type="title"/>
          </p:nvPr>
        </p:nvSpPr>
        <p:spPr>
          <a:xfrm>
            <a:off x="213859" y="515260"/>
            <a:ext cx="8187274" cy="1137554"/>
          </a:xfrm>
          <a:prstGeom prst="rect">
            <a:avLst/>
          </a:prstGeom>
        </p:spPr>
        <p:txBody>
          <a:bodyPr spcFirstLastPara="1" vert="horz" lIns="91440" tIns="45720" rIns="91440" bIns="45720" rtlCol="0" anchor="b" anchorCtr="0">
            <a:normAutofit/>
          </a:bodyPr>
          <a:lstStyle/>
          <a:p>
            <a:pPr marL="0" lvl="0" indent="0">
              <a:spcAft>
                <a:spcPts val="0"/>
              </a:spcAft>
            </a:pPr>
            <a:r>
              <a:rPr lang="en-US" sz="4800" dirty="0"/>
              <a:t>Bill of Materials</a:t>
            </a:r>
          </a:p>
        </p:txBody>
      </p:sp>
      <p:pic>
        <p:nvPicPr>
          <p:cNvPr id="214" name="Picture 92">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61810" r="21258"/>
          <a:stretch/>
        </p:blipFill>
        <p:spPr>
          <a:xfrm>
            <a:off x="0" y="4238951"/>
            <a:ext cx="7200177" cy="2619049"/>
          </a:xfrm>
          <a:prstGeom prst="rect">
            <a:avLst/>
          </a:prstGeom>
        </p:spPr>
      </p:pic>
      <p:graphicFrame>
        <p:nvGraphicFramePr>
          <p:cNvPr id="208" name="Google Shape;208;p32"/>
          <p:cNvGraphicFramePr/>
          <p:nvPr>
            <p:extLst>
              <p:ext uri="{D42A27DB-BD31-4B8C-83A1-F6EECF244321}">
                <p14:modId xmlns:p14="http://schemas.microsoft.com/office/powerpoint/2010/main" val="2646196786"/>
              </p:ext>
            </p:extLst>
          </p:nvPr>
        </p:nvGraphicFramePr>
        <p:xfrm>
          <a:off x="1117392" y="2168073"/>
          <a:ext cx="6628498" cy="3285332"/>
        </p:xfrm>
        <a:graphic>
          <a:graphicData uri="http://schemas.openxmlformats.org/drawingml/2006/table">
            <a:tbl>
              <a:tblPr firstRow="1" bandRow="1">
                <a:noFill/>
                <a:tableStyleId>{FA4A2EB7-CF62-4ABE-904F-42C036ACF11B}</a:tableStyleId>
              </a:tblPr>
              <a:tblGrid>
                <a:gridCol w="652154">
                  <a:extLst>
                    <a:ext uri="{9D8B030D-6E8A-4147-A177-3AD203B41FA5}">
                      <a16:colId xmlns:a16="http://schemas.microsoft.com/office/drawing/2014/main" val="20000"/>
                    </a:ext>
                  </a:extLst>
                </a:gridCol>
                <a:gridCol w="3553220">
                  <a:extLst>
                    <a:ext uri="{9D8B030D-6E8A-4147-A177-3AD203B41FA5}">
                      <a16:colId xmlns:a16="http://schemas.microsoft.com/office/drawing/2014/main" val="20001"/>
                    </a:ext>
                  </a:extLst>
                </a:gridCol>
                <a:gridCol w="2423124">
                  <a:extLst>
                    <a:ext uri="{9D8B030D-6E8A-4147-A177-3AD203B41FA5}">
                      <a16:colId xmlns:a16="http://schemas.microsoft.com/office/drawing/2014/main" val="20002"/>
                    </a:ext>
                  </a:extLst>
                </a:gridCol>
              </a:tblGrid>
              <a:tr h="400218">
                <a:tc>
                  <a:txBody>
                    <a:bodyPr/>
                    <a:lstStyle/>
                    <a:p>
                      <a:pPr marL="0" lvl="0" indent="0" algn="ctr" rtl="0">
                        <a:spcBef>
                          <a:spcPts val="0"/>
                        </a:spcBef>
                        <a:spcAft>
                          <a:spcPts val="0"/>
                        </a:spcAft>
                        <a:buNone/>
                      </a:pPr>
                      <a:r>
                        <a:rPr lang="en-US" sz="1600"/>
                        <a:t>S.no</a:t>
                      </a:r>
                      <a:endParaRPr sz="1600"/>
                    </a:p>
                  </a:txBody>
                  <a:tcPr marL="65963" marR="65963" marT="65963" marB="65963"/>
                </a:tc>
                <a:tc>
                  <a:txBody>
                    <a:bodyPr/>
                    <a:lstStyle/>
                    <a:p>
                      <a:pPr marL="0" lvl="0" indent="0" algn="ctr" rtl="0">
                        <a:spcBef>
                          <a:spcPts val="0"/>
                        </a:spcBef>
                        <a:spcAft>
                          <a:spcPts val="0"/>
                        </a:spcAft>
                        <a:buNone/>
                      </a:pPr>
                      <a:r>
                        <a:rPr lang="en-US" sz="1600"/>
                        <a:t>Item</a:t>
                      </a:r>
                      <a:endParaRPr sz="1600"/>
                    </a:p>
                  </a:txBody>
                  <a:tcPr marL="65963" marR="65963" marT="65963" marB="65963"/>
                </a:tc>
                <a:tc>
                  <a:txBody>
                    <a:bodyPr/>
                    <a:lstStyle/>
                    <a:p>
                      <a:pPr marL="0" lvl="0" indent="0" algn="ctr" rtl="0">
                        <a:spcBef>
                          <a:spcPts val="0"/>
                        </a:spcBef>
                        <a:spcAft>
                          <a:spcPts val="0"/>
                        </a:spcAft>
                        <a:buNone/>
                      </a:pPr>
                      <a:r>
                        <a:rPr lang="en-US" sz="1600"/>
                        <a:t>Cost of Final Product</a:t>
                      </a:r>
                      <a:endParaRPr sz="1600"/>
                    </a:p>
                  </a:txBody>
                  <a:tcPr marL="65963" marR="65963" marT="65963" marB="65963"/>
                </a:tc>
                <a:extLst>
                  <a:ext uri="{0D108BD9-81ED-4DB2-BD59-A6C34878D82A}">
                    <a16:rowId xmlns:a16="http://schemas.microsoft.com/office/drawing/2014/main" val="10000"/>
                  </a:ext>
                </a:extLst>
              </a:tr>
              <a:tr h="400218">
                <a:tc>
                  <a:txBody>
                    <a:bodyPr/>
                    <a:lstStyle/>
                    <a:p>
                      <a:pPr marL="0" lvl="0" indent="0" algn="ctr" rtl="0">
                        <a:spcBef>
                          <a:spcPts val="0"/>
                        </a:spcBef>
                        <a:spcAft>
                          <a:spcPts val="0"/>
                        </a:spcAft>
                        <a:buNone/>
                      </a:pPr>
                      <a:r>
                        <a:rPr lang="en-US" sz="1600"/>
                        <a:t>1.</a:t>
                      </a:r>
                      <a:endParaRPr sz="1600"/>
                    </a:p>
                  </a:txBody>
                  <a:tcPr marL="65963" marR="65963" marT="65963" marB="65963"/>
                </a:tc>
                <a:tc>
                  <a:txBody>
                    <a:bodyPr/>
                    <a:lstStyle/>
                    <a:p>
                      <a:pPr marL="0" lvl="0" indent="0" algn="ctr" rtl="0">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Cost of Material (Weight x price)</a:t>
                      </a:r>
                      <a:endParaRPr sz="1600"/>
                    </a:p>
                  </a:txBody>
                  <a:tcPr marL="65963" marR="65963" marT="65963" marB="65963"/>
                </a:tc>
                <a:tc>
                  <a:txBody>
                    <a:bodyPr/>
                    <a:lstStyle/>
                    <a:p>
                      <a:pPr marL="0" lvl="0" indent="0" algn="ctr" rtl="0">
                        <a:spcBef>
                          <a:spcPts val="0"/>
                        </a:spcBef>
                        <a:spcAft>
                          <a:spcPts val="900"/>
                        </a:spcAft>
                        <a:buClr>
                          <a:schemeClr val="dk1"/>
                        </a:buClr>
                        <a:buSzPts val="1100"/>
                        <a:buFont typeface="Arial"/>
                        <a:buNone/>
                      </a:pPr>
                      <a:r>
                        <a:rPr lang="en-US" sz="1600">
                          <a:solidFill>
                            <a:srgbClr val="222222"/>
                          </a:solidFill>
                          <a:latin typeface="Times New Roman"/>
                          <a:ea typeface="Times New Roman"/>
                          <a:cs typeface="Times New Roman"/>
                          <a:sym typeface="Times New Roman"/>
                        </a:rPr>
                        <a:t>₹ 1120/kg* 400 gm = ₹450</a:t>
                      </a:r>
                      <a:endParaRPr sz="1600"/>
                    </a:p>
                  </a:txBody>
                  <a:tcPr marL="65963" marR="65963" marT="65963" marB="65963"/>
                </a:tc>
                <a:extLst>
                  <a:ext uri="{0D108BD9-81ED-4DB2-BD59-A6C34878D82A}">
                    <a16:rowId xmlns:a16="http://schemas.microsoft.com/office/drawing/2014/main" val="10001"/>
                  </a:ext>
                </a:extLst>
              </a:tr>
              <a:tr h="400218">
                <a:tc>
                  <a:txBody>
                    <a:bodyPr/>
                    <a:lstStyle/>
                    <a:p>
                      <a:pPr marL="0" lvl="0" indent="0" algn="ctr" rtl="0">
                        <a:spcBef>
                          <a:spcPts val="0"/>
                        </a:spcBef>
                        <a:spcAft>
                          <a:spcPts val="0"/>
                        </a:spcAft>
                        <a:buNone/>
                      </a:pPr>
                      <a:r>
                        <a:rPr lang="en-US" sz="1600"/>
                        <a:t>2.</a:t>
                      </a:r>
                      <a:endParaRPr sz="1600"/>
                    </a:p>
                  </a:txBody>
                  <a:tcPr marL="65963" marR="65963" marT="65963" marB="65963"/>
                </a:tc>
                <a:tc>
                  <a:txBody>
                    <a:bodyPr/>
                    <a:lstStyle/>
                    <a:p>
                      <a:pPr marL="0" lvl="0" indent="0" algn="ctr" rtl="0">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Cost of 3D Printer (2/- per minute)</a:t>
                      </a:r>
                      <a:endParaRPr sz="1600"/>
                    </a:p>
                  </a:txBody>
                  <a:tcPr marL="65963" marR="65963" marT="65963" marB="65963"/>
                </a:tc>
                <a:tc>
                  <a:txBody>
                    <a:bodyPr/>
                    <a:lstStyle/>
                    <a:p>
                      <a:pPr marL="0" lvl="0" indent="0" algn="ctr" rtl="0">
                        <a:spcBef>
                          <a:spcPts val="0"/>
                        </a:spcBef>
                        <a:spcAft>
                          <a:spcPts val="900"/>
                        </a:spcAft>
                        <a:buClr>
                          <a:schemeClr val="dk1"/>
                        </a:buClr>
                        <a:buSzPts val="1100"/>
                        <a:buFont typeface="Arial"/>
                        <a:buNone/>
                      </a:pPr>
                      <a:r>
                        <a:rPr lang="en-US" sz="1600">
                          <a:solidFill>
                            <a:srgbClr val="222222"/>
                          </a:solidFill>
                          <a:latin typeface="Times New Roman"/>
                          <a:ea typeface="Times New Roman"/>
                          <a:cs typeface="Times New Roman"/>
                          <a:sym typeface="Times New Roman"/>
                        </a:rPr>
                        <a:t>₹ 50*2 =  ₹100</a:t>
                      </a:r>
                      <a:endParaRPr sz="1600"/>
                    </a:p>
                  </a:txBody>
                  <a:tcPr marL="65963" marR="65963" marT="65963" marB="65963"/>
                </a:tc>
                <a:extLst>
                  <a:ext uri="{0D108BD9-81ED-4DB2-BD59-A6C34878D82A}">
                    <a16:rowId xmlns:a16="http://schemas.microsoft.com/office/drawing/2014/main" val="10002"/>
                  </a:ext>
                </a:extLst>
              </a:tr>
              <a:tr h="884024">
                <a:tc>
                  <a:txBody>
                    <a:bodyPr/>
                    <a:lstStyle/>
                    <a:p>
                      <a:pPr marL="0" lvl="0" indent="0" algn="ctr" rtl="0">
                        <a:spcBef>
                          <a:spcPts val="0"/>
                        </a:spcBef>
                        <a:spcAft>
                          <a:spcPts val="0"/>
                        </a:spcAft>
                        <a:buNone/>
                      </a:pPr>
                      <a:r>
                        <a:rPr lang="en-US" sz="1600"/>
                        <a:t>3.</a:t>
                      </a:r>
                      <a:endParaRPr sz="1600"/>
                    </a:p>
                  </a:txBody>
                  <a:tcPr marL="65963" marR="65963" marT="65963" marB="65963"/>
                </a:tc>
                <a:tc>
                  <a:txBody>
                    <a:bodyPr/>
                    <a:lstStyle/>
                    <a:p>
                      <a:pPr marL="0" lvl="0" indent="0" algn="ctr" rtl="0">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Fees or Charges of CAD Designer (students has to decide charges for product development)</a:t>
                      </a:r>
                      <a:endParaRPr sz="1600"/>
                    </a:p>
                  </a:txBody>
                  <a:tcPr marL="65963" marR="65963" marT="65963" marB="65963"/>
                </a:tc>
                <a:tc>
                  <a:txBody>
                    <a:bodyPr/>
                    <a:lstStyle/>
                    <a:p>
                      <a:pPr marL="0" lvl="0" indent="0" algn="ctr" rtl="0">
                        <a:spcBef>
                          <a:spcPts val="0"/>
                        </a:spcBef>
                        <a:spcAft>
                          <a:spcPts val="900"/>
                        </a:spcAft>
                        <a:buClr>
                          <a:schemeClr val="dk1"/>
                        </a:buClr>
                        <a:buSzPts val="1100"/>
                        <a:buFont typeface="Arial"/>
                        <a:buNone/>
                      </a:pPr>
                      <a:r>
                        <a:rPr lang="en-US" sz="1600">
                          <a:solidFill>
                            <a:srgbClr val="222222"/>
                          </a:solidFill>
                          <a:latin typeface="Times New Roman"/>
                          <a:ea typeface="Times New Roman"/>
                          <a:cs typeface="Times New Roman"/>
                          <a:sym typeface="Times New Roman"/>
                        </a:rPr>
                        <a:t>₹500</a:t>
                      </a:r>
                      <a:endParaRPr sz="1600"/>
                    </a:p>
                  </a:txBody>
                  <a:tcPr marL="65963" marR="65963" marT="65963" marB="65963"/>
                </a:tc>
                <a:extLst>
                  <a:ext uri="{0D108BD9-81ED-4DB2-BD59-A6C34878D82A}">
                    <a16:rowId xmlns:a16="http://schemas.microsoft.com/office/drawing/2014/main" val="10003"/>
                  </a:ext>
                </a:extLst>
              </a:tr>
              <a:tr h="400218">
                <a:tc>
                  <a:txBody>
                    <a:bodyPr/>
                    <a:lstStyle/>
                    <a:p>
                      <a:pPr marL="0" lvl="0" indent="0" algn="ctr" rtl="0">
                        <a:spcBef>
                          <a:spcPts val="0"/>
                        </a:spcBef>
                        <a:spcAft>
                          <a:spcPts val="0"/>
                        </a:spcAft>
                        <a:buNone/>
                      </a:pPr>
                      <a:r>
                        <a:rPr lang="en-US" sz="1600"/>
                        <a:t>4.</a:t>
                      </a:r>
                      <a:endParaRPr sz="1600"/>
                    </a:p>
                  </a:txBody>
                  <a:tcPr marL="65963" marR="65963" marT="65963" marB="65963"/>
                </a:tc>
                <a:tc>
                  <a:txBody>
                    <a:bodyPr/>
                    <a:lstStyle/>
                    <a:p>
                      <a:pPr marL="0" lvl="0" indent="0" algn="ctr" rtl="0">
                        <a:spcBef>
                          <a:spcPts val="0"/>
                        </a:spcBef>
                        <a:spcAft>
                          <a:spcPts val="0"/>
                        </a:spcAft>
                        <a:buClr>
                          <a:schemeClr val="dk1"/>
                        </a:buClr>
                        <a:buSzPts val="1100"/>
                        <a:buFont typeface="Arial"/>
                        <a:buNone/>
                      </a:pPr>
                      <a:r>
                        <a:rPr lang="en-US" sz="1600" dirty="0">
                          <a:solidFill>
                            <a:schemeClr val="dk1"/>
                          </a:solidFill>
                          <a:latin typeface="Times New Roman"/>
                          <a:ea typeface="Times New Roman"/>
                          <a:cs typeface="Times New Roman"/>
                          <a:sym typeface="Times New Roman"/>
                        </a:rPr>
                        <a:t>Crapes if any</a:t>
                      </a:r>
                      <a:endParaRPr sz="1600" dirty="0"/>
                    </a:p>
                  </a:txBody>
                  <a:tcPr marL="65963" marR="65963" marT="65963" marB="65963"/>
                </a:tc>
                <a:tc>
                  <a:txBody>
                    <a:bodyPr/>
                    <a:lstStyle/>
                    <a:p>
                      <a:pPr marL="0" lvl="0" indent="0" algn="ctr" rtl="0">
                        <a:spcBef>
                          <a:spcPts val="0"/>
                        </a:spcBef>
                        <a:spcAft>
                          <a:spcPts val="0"/>
                        </a:spcAft>
                        <a:buNone/>
                      </a:pPr>
                      <a:r>
                        <a:rPr lang="en-US" sz="1600"/>
                        <a:t>NIL</a:t>
                      </a:r>
                      <a:endParaRPr sz="1600"/>
                    </a:p>
                  </a:txBody>
                  <a:tcPr marL="65963" marR="65963" marT="65963" marB="65963"/>
                </a:tc>
                <a:extLst>
                  <a:ext uri="{0D108BD9-81ED-4DB2-BD59-A6C34878D82A}">
                    <a16:rowId xmlns:a16="http://schemas.microsoft.com/office/drawing/2014/main" val="10004"/>
                  </a:ext>
                </a:extLst>
              </a:tr>
              <a:tr h="400218">
                <a:tc>
                  <a:txBody>
                    <a:bodyPr/>
                    <a:lstStyle/>
                    <a:p>
                      <a:pPr marL="0" lvl="0" indent="0" algn="ctr" rtl="0">
                        <a:spcBef>
                          <a:spcPts val="0"/>
                        </a:spcBef>
                        <a:spcAft>
                          <a:spcPts val="0"/>
                        </a:spcAft>
                        <a:buNone/>
                      </a:pPr>
                      <a:r>
                        <a:rPr lang="en-US" sz="1600"/>
                        <a:t>5.</a:t>
                      </a:r>
                      <a:endParaRPr sz="1600"/>
                    </a:p>
                  </a:txBody>
                  <a:tcPr marL="65963" marR="65963" marT="65963" marB="65963"/>
                </a:tc>
                <a:tc>
                  <a:txBody>
                    <a:bodyPr/>
                    <a:lstStyle/>
                    <a:p>
                      <a:pPr marL="0" lvl="0" indent="0" algn="ctr" rtl="0">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Miscellaneous expense (Other expense) </a:t>
                      </a:r>
                      <a:endParaRPr sz="1600"/>
                    </a:p>
                  </a:txBody>
                  <a:tcPr marL="65963" marR="65963" marT="65963" marB="65963"/>
                </a:tc>
                <a:tc>
                  <a:txBody>
                    <a:bodyPr/>
                    <a:lstStyle/>
                    <a:p>
                      <a:pPr marL="0" lvl="0" indent="0" algn="ctr" rtl="0">
                        <a:spcBef>
                          <a:spcPts val="0"/>
                        </a:spcBef>
                        <a:spcAft>
                          <a:spcPts val="900"/>
                        </a:spcAft>
                        <a:buClr>
                          <a:schemeClr val="dk1"/>
                        </a:buClr>
                        <a:buSzPts val="1100"/>
                        <a:buFont typeface="Arial"/>
                        <a:buNone/>
                      </a:pPr>
                      <a:r>
                        <a:rPr lang="en-US" sz="1600">
                          <a:solidFill>
                            <a:srgbClr val="222222"/>
                          </a:solidFill>
                          <a:latin typeface="Times New Roman"/>
                          <a:ea typeface="Times New Roman"/>
                          <a:cs typeface="Times New Roman"/>
                          <a:sym typeface="Times New Roman"/>
                        </a:rPr>
                        <a:t>₹15</a:t>
                      </a:r>
                      <a:endParaRPr sz="1600"/>
                    </a:p>
                  </a:txBody>
                  <a:tcPr marL="65963" marR="65963" marT="65963" marB="65963"/>
                </a:tc>
                <a:extLst>
                  <a:ext uri="{0D108BD9-81ED-4DB2-BD59-A6C34878D82A}">
                    <a16:rowId xmlns:a16="http://schemas.microsoft.com/office/drawing/2014/main" val="10005"/>
                  </a:ext>
                </a:extLst>
              </a:tr>
              <a:tr h="400218">
                <a:tc gridSpan="2">
                  <a:txBody>
                    <a:bodyPr/>
                    <a:lstStyle/>
                    <a:p>
                      <a:pPr marL="0" lvl="0" indent="0" algn="r" rtl="0">
                        <a:spcBef>
                          <a:spcPts val="0"/>
                        </a:spcBef>
                        <a:spcAft>
                          <a:spcPts val="0"/>
                        </a:spcAft>
                        <a:buNone/>
                      </a:pPr>
                      <a:r>
                        <a:rPr lang="en-US" sz="1600"/>
                        <a:t>Total</a:t>
                      </a:r>
                      <a:endParaRPr sz="1600"/>
                    </a:p>
                  </a:txBody>
                  <a:tcPr marL="65963" marR="65963" marT="65963" marB="65963"/>
                </a:tc>
                <a:tc hMerge="1">
                  <a:txBody>
                    <a:bodyPr/>
                    <a:lstStyle/>
                    <a:p>
                      <a:endParaRPr lang="en-US"/>
                    </a:p>
                  </a:txBody>
                  <a:tcPr/>
                </a:tc>
                <a:tc>
                  <a:txBody>
                    <a:bodyPr/>
                    <a:lstStyle/>
                    <a:p>
                      <a:pPr marL="0" lvl="0" indent="0" algn="ctr" rtl="0">
                        <a:spcBef>
                          <a:spcPts val="0"/>
                        </a:spcBef>
                        <a:spcAft>
                          <a:spcPts val="900"/>
                        </a:spcAft>
                        <a:buClr>
                          <a:schemeClr val="dk1"/>
                        </a:buClr>
                        <a:buSzPts val="1100"/>
                        <a:buFont typeface="Arial"/>
                        <a:buNone/>
                      </a:pPr>
                      <a:r>
                        <a:rPr lang="en-US" sz="1600" dirty="0">
                          <a:solidFill>
                            <a:srgbClr val="222222"/>
                          </a:solidFill>
                          <a:latin typeface="Times New Roman"/>
                          <a:ea typeface="Times New Roman"/>
                          <a:cs typeface="Times New Roman"/>
                          <a:sym typeface="Times New Roman"/>
                        </a:rPr>
                        <a:t>₹ 1065</a:t>
                      </a:r>
                      <a:endParaRPr sz="1600" dirty="0">
                        <a:solidFill>
                          <a:srgbClr val="222222"/>
                        </a:solidFill>
                        <a:latin typeface="Times New Roman"/>
                        <a:ea typeface="Times New Roman"/>
                        <a:cs typeface="Times New Roman"/>
                        <a:sym typeface="Times New Roman"/>
                      </a:endParaRPr>
                    </a:p>
                  </a:txBody>
                  <a:tcPr marL="65963" marR="65963" marT="65963" marB="65963"/>
                </a:tc>
                <a:extLst>
                  <a:ext uri="{0D108BD9-81ED-4DB2-BD59-A6C34878D82A}">
                    <a16:rowId xmlns:a16="http://schemas.microsoft.com/office/drawing/2014/main" val="10006"/>
                  </a:ext>
                </a:extLst>
              </a:tr>
            </a:tbl>
          </a:graphicData>
        </a:graphic>
      </p:graphicFrame>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12"/>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13" name="Google Shape;213;p33"/>
          <p:cNvSpPr txBox="1">
            <a:spLocks noGrp="1"/>
          </p:cNvSpPr>
          <p:nvPr>
            <p:ph type="title"/>
          </p:nvPr>
        </p:nvSpPr>
        <p:spPr>
          <a:xfrm>
            <a:off x="685331" y="618517"/>
            <a:ext cx="5894673" cy="1596177"/>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500">
                <a:latin typeface="Merriweather"/>
                <a:ea typeface="Merriweather"/>
                <a:cs typeface="Merriweather"/>
                <a:sym typeface="Merriweather"/>
              </a:rPr>
              <a:t>Conclusion</a:t>
            </a:r>
          </a:p>
        </p:txBody>
      </p:sp>
      <p:pic>
        <p:nvPicPr>
          <p:cNvPr id="95" name="Picture 94">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97" name="Picture 96">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sp>
        <p:nvSpPr>
          <p:cNvPr id="214" name="Google Shape;214;p33"/>
          <p:cNvSpPr txBox="1">
            <a:spLocks noGrp="1"/>
          </p:cNvSpPr>
          <p:nvPr>
            <p:ph idx="1"/>
          </p:nvPr>
        </p:nvSpPr>
        <p:spPr>
          <a:xfrm>
            <a:off x="685329" y="2367092"/>
            <a:ext cx="5894674" cy="3424107"/>
          </a:xfrm>
          <a:prstGeom prst="rect">
            <a:avLst/>
          </a:prstGeom>
        </p:spPr>
        <p:txBody>
          <a:bodyPr spcFirstLastPara="1" lIns="91425" tIns="45700" rIns="91425" bIns="45700" anchorCtr="0">
            <a:normAutofit/>
          </a:bodyPr>
          <a:lstStyle/>
          <a:p>
            <a:pPr marL="342900" lvl="0" indent="-139700" rtl="0">
              <a:lnSpc>
                <a:spcPct val="110000"/>
              </a:lnSpc>
              <a:spcBef>
                <a:spcPts val="0"/>
              </a:spcBef>
              <a:spcAft>
                <a:spcPts val="600"/>
              </a:spcAft>
              <a:buClr>
                <a:schemeClr val="dk1"/>
              </a:buClr>
              <a:buSzPct val="100000"/>
              <a:buNone/>
            </a:pPr>
            <a:r>
              <a:rPr lang="en-IN" sz="1600">
                <a:latin typeface="Arial"/>
                <a:ea typeface="Arial"/>
                <a:cs typeface="Arial"/>
                <a:sym typeface="Arial"/>
              </a:rPr>
              <a:t>To conclude, we have designed our innovative product i.e Self Stirring and Heating Mug under the guidance of Mr. Amol Kolhe. Our product can  be used to make any hot beverages and fast foods like noodles for a single person. Like a good team, we have started from scratch( rough sketching)  to final cad designing of our product and discussed some applications, advantages and a few limitations of our product. We have learnt a lot of new things during working on this project under the pandemic.</a:t>
            </a:r>
          </a:p>
        </p:txBody>
      </p:sp>
      <p:pic>
        <p:nvPicPr>
          <p:cNvPr id="99" name="Picture 98">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101" name="Picture 100">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18"/>
        <p:cNvGrpSpPr/>
        <p:nvPr/>
      </p:nvGrpSpPr>
      <p:grpSpPr>
        <a:xfrm>
          <a:off x="0" y="0"/>
          <a:ext cx="0" cy="0"/>
          <a:chOff x="0" y="0"/>
          <a:chExt cx="0" cy="0"/>
        </a:xfrm>
      </p:grpSpPr>
      <p:sp>
        <p:nvSpPr>
          <p:cNvPr id="97" name="Rectangle 96">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1" y="0"/>
            <a:ext cx="609904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951"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3044951" cy="1514475"/>
          </a:xfrm>
          <a:prstGeom prst="rect">
            <a:avLst/>
          </a:prstGeom>
        </p:spPr>
      </p:pic>
      <p:sp>
        <p:nvSpPr>
          <p:cNvPr id="219" name="Google Shape;219;p34"/>
          <p:cNvSpPr txBox="1">
            <a:spLocks noGrp="1"/>
          </p:cNvSpPr>
          <p:nvPr>
            <p:ph type="title"/>
          </p:nvPr>
        </p:nvSpPr>
        <p:spPr>
          <a:xfrm>
            <a:off x="106532" y="1419900"/>
            <a:ext cx="2869361" cy="4018201"/>
          </a:xfrm>
          <a:prstGeom prst="rect">
            <a:avLst/>
          </a:prstGeom>
        </p:spPr>
        <p:txBody>
          <a:bodyPr spcFirstLastPara="1" lIns="91425" tIns="45700" rIns="91425" bIns="45700" anchorCtr="0">
            <a:normAutofit/>
          </a:bodyPr>
          <a:lstStyle/>
          <a:p>
            <a:pPr marL="0" lvl="0" indent="0" algn="l" rtl="0">
              <a:spcBef>
                <a:spcPts val="0"/>
              </a:spcBef>
              <a:spcAft>
                <a:spcPts val="0"/>
              </a:spcAft>
              <a:buNone/>
            </a:pPr>
            <a:r>
              <a:rPr lang="en-US" sz="2900" b="1" dirty="0">
                <a:latin typeface="Merriweather"/>
                <a:ea typeface="Merriweather"/>
                <a:cs typeface="Merriweather"/>
                <a:sym typeface="Merriweather"/>
              </a:rPr>
              <a:t>References</a:t>
            </a:r>
          </a:p>
        </p:txBody>
      </p:sp>
      <p:sp>
        <p:nvSpPr>
          <p:cNvPr id="220" name="Google Shape;220;p34"/>
          <p:cNvSpPr txBox="1">
            <a:spLocks noGrp="1"/>
          </p:cNvSpPr>
          <p:nvPr>
            <p:ph idx="1"/>
          </p:nvPr>
        </p:nvSpPr>
        <p:spPr>
          <a:xfrm>
            <a:off x="3525756" y="1193576"/>
            <a:ext cx="4932443" cy="4470850"/>
          </a:xfrm>
          <a:prstGeom prst="rect">
            <a:avLst/>
          </a:prstGeom>
        </p:spPr>
        <p:txBody>
          <a:bodyPr spcFirstLastPara="1" lIns="91425" tIns="45700" rIns="91425" bIns="45700" anchor="ctr" anchorCtr="0">
            <a:normAutofit/>
          </a:bodyPr>
          <a:lstStyle/>
          <a:p>
            <a:pPr marL="457200" lvl="0" indent="-412750" rtl="0">
              <a:spcBef>
                <a:spcPts val="360"/>
              </a:spcBef>
              <a:spcAft>
                <a:spcPts val="0"/>
              </a:spcAft>
              <a:buSzPts val="2900"/>
              <a:buChar char="➢"/>
            </a:pPr>
            <a:r>
              <a:rPr lang="en-US" u="sng">
                <a:hlinkClick r:id="rId4"/>
              </a:rPr>
              <a:t>https://www.youtube.com/</a:t>
            </a:r>
            <a:endParaRPr lang="en-US"/>
          </a:p>
          <a:p>
            <a:pPr marL="457200" lvl="0" indent="-412750" rtl="0">
              <a:spcBef>
                <a:spcPts val="0"/>
              </a:spcBef>
              <a:spcAft>
                <a:spcPts val="0"/>
              </a:spcAft>
              <a:buSzPts val="2900"/>
              <a:buChar char="➢"/>
            </a:pPr>
            <a:r>
              <a:rPr lang="en-US" u="sng">
                <a:hlinkClick r:id="rId5"/>
              </a:rPr>
              <a:t>https://all3dp.com/1/cura-tutorial-software-slicer-cura-3d/</a:t>
            </a:r>
            <a:endParaRPr lang="en-US"/>
          </a:p>
          <a:p>
            <a:pPr marL="457200" lvl="0" indent="-412750" rtl="0">
              <a:spcBef>
                <a:spcPts val="0"/>
              </a:spcBef>
              <a:spcAft>
                <a:spcPts val="0"/>
              </a:spcAft>
              <a:buSzPts val="2900"/>
              <a:buChar char="➢"/>
            </a:pPr>
            <a:r>
              <a:rPr lang="en-US" u="sng">
                <a:hlinkClick r:id="rId6"/>
              </a:rPr>
              <a:t>https://www.instructables.com/Intro-to-3D-Modeling/</a:t>
            </a:r>
            <a:endParaRPr lang="en-US"/>
          </a:p>
          <a:p>
            <a:pPr marL="457200" lvl="0" indent="-412750" rtl="0">
              <a:spcBef>
                <a:spcPts val="0"/>
              </a:spcBef>
              <a:spcAft>
                <a:spcPts val="0"/>
              </a:spcAft>
              <a:buSzPts val="2900"/>
              <a:buChar char="➢"/>
            </a:pPr>
            <a:r>
              <a:rPr lang="en-US" u="sng">
                <a:hlinkClick r:id="rId7"/>
              </a:rPr>
              <a:t>https://www.researchgate.net/publication/322396217_Smart_Travel_Mug_for_Hot_and_Cold_Beverages</a:t>
            </a:r>
            <a:endParaRPr lang="en-US"/>
          </a:p>
          <a:p>
            <a:pPr marL="457200" lvl="0" indent="-412750" rtl="0">
              <a:spcBef>
                <a:spcPts val="0"/>
              </a:spcBef>
              <a:spcAft>
                <a:spcPts val="0"/>
              </a:spcAft>
              <a:buSzPts val="2900"/>
              <a:buChar char="➢"/>
            </a:pPr>
            <a:r>
              <a:rPr lang="en-US" u="sng">
                <a:hlinkClick r:id="rId8"/>
              </a:rPr>
              <a:t>https://en.wikipedia.org/wiki/Main_Page</a:t>
            </a:r>
            <a:endParaRPr lang="en-US"/>
          </a:p>
        </p:txBody>
      </p:sp>
      <p:pic>
        <p:nvPicPr>
          <p:cNvPr id="103" name="Picture 102">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l="78750" t="72830" b="14149"/>
          <a:stretch/>
        </p:blipFill>
        <p:spPr>
          <a:xfrm>
            <a:off x="1032794" y="5962903"/>
            <a:ext cx="1943100" cy="892925"/>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24"/>
        <p:cNvGrpSpPr/>
        <p:nvPr/>
      </p:nvGrpSpPr>
      <p:grpSpPr>
        <a:xfrm>
          <a:off x="0" y="0"/>
          <a:ext cx="0" cy="0"/>
          <a:chOff x="0" y="0"/>
          <a:chExt cx="0" cy="0"/>
        </a:xfrm>
      </p:grpSpPr>
      <p:pic>
        <p:nvPicPr>
          <p:cNvPr id="102"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106" name="Rectangle 105">
            <a:extLst>
              <a:ext uri="{FF2B5EF4-FFF2-40B4-BE49-F238E27FC236}">
                <a16:creationId xmlns:a16="http://schemas.microsoft.com/office/drawing/2014/main" id="{B63B6C0C-65BB-4F38-9C8A-0892266F8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8" name="Picture 107">
            <a:extLst>
              <a:ext uri="{FF2B5EF4-FFF2-40B4-BE49-F238E27FC236}">
                <a16:creationId xmlns:a16="http://schemas.microsoft.com/office/drawing/2014/main" id="{09D77137-01B7-45E4-AA14-CD9E779B443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25" name="Google Shape;225;p35"/>
          <p:cNvSpPr txBox="1">
            <a:spLocks noGrp="1"/>
          </p:cNvSpPr>
          <p:nvPr>
            <p:ph type="title"/>
          </p:nvPr>
        </p:nvSpPr>
        <p:spPr>
          <a:xfrm>
            <a:off x="685330" y="1365957"/>
            <a:ext cx="7773339" cy="4041422"/>
          </a:xfrm>
          <a:prstGeom prst="rect">
            <a:avLst/>
          </a:prstGeom>
        </p:spPr>
        <p:txBody>
          <a:bodyPr spcFirstLastPara="1" vert="horz" lIns="91440" tIns="45720" rIns="91440" bIns="45720" rtlCol="0" anchor="ctr" anchorCtr="0">
            <a:normAutofit/>
          </a:bodyPr>
          <a:lstStyle/>
          <a:p>
            <a:pPr marL="0" lvl="0" indent="0">
              <a:spcAft>
                <a:spcPts val="0"/>
              </a:spcAft>
            </a:pPr>
            <a:r>
              <a:rPr lang="en-US" sz="7000"/>
              <a:t>THANK :) YOU</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96"/>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44F95DE6-BC61-4DB8-97B8-E32959EA0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48D9C176-456B-4F71-AB87-9D14B8B3D1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0" y="138157"/>
            <a:ext cx="1284047" cy="1045389"/>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97" name="Google Shape;97;p15"/>
          <p:cNvSpPr txBox="1">
            <a:spLocks noGrp="1"/>
          </p:cNvSpPr>
          <p:nvPr>
            <p:ph type="title"/>
          </p:nvPr>
        </p:nvSpPr>
        <p:spPr>
          <a:xfrm>
            <a:off x="685331" y="618517"/>
            <a:ext cx="5894673" cy="1596177"/>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990"/>
              <a:buFont typeface="Arial"/>
              <a:buNone/>
            </a:pPr>
            <a:r>
              <a:rPr lang="en-US" sz="3500">
                <a:latin typeface="Merriweather"/>
                <a:ea typeface="Merriweather"/>
                <a:cs typeface="Merriweather"/>
                <a:sym typeface="Merriweather"/>
              </a:rPr>
              <a:t>INTRODUCTION</a:t>
            </a:r>
          </a:p>
          <a:p>
            <a:pPr marL="0" lvl="0" indent="0" rtl="0">
              <a:spcBef>
                <a:spcPts val="0"/>
              </a:spcBef>
              <a:spcAft>
                <a:spcPts val="0"/>
              </a:spcAft>
              <a:buClr>
                <a:schemeClr val="dk1"/>
              </a:buClr>
              <a:buSzPts val="4400"/>
              <a:buFont typeface="Calibri"/>
              <a:buNone/>
            </a:pPr>
            <a:endParaRPr lang="en-US" sz="3500" b="1"/>
          </a:p>
        </p:txBody>
      </p:sp>
      <p:pic>
        <p:nvPicPr>
          <p:cNvPr id="107" name="Picture 106">
            <a:extLst>
              <a:ext uri="{FF2B5EF4-FFF2-40B4-BE49-F238E27FC236}">
                <a16:creationId xmlns:a16="http://schemas.microsoft.com/office/drawing/2014/main" id="{CFF97C55-868F-4FDD-BD3C-D2F191796F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183" t="89413" r="18746"/>
          <a:stretch/>
        </p:blipFill>
        <p:spPr>
          <a:xfrm>
            <a:off x="6303423" y="0"/>
            <a:ext cx="1942267" cy="591546"/>
          </a:xfrm>
          <a:prstGeom prst="rect">
            <a:avLst/>
          </a:prstGeom>
        </p:spPr>
      </p:pic>
      <p:pic>
        <p:nvPicPr>
          <p:cNvPr id="109" name="Picture 108">
            <a:extLst>
              <a:ext uri="{FF2B5EF4-FFF2-40B4-BE49-F238E27FC236}">
                <a16:creationId xmlns:a16="http://schemas.microsoft.com/office/drawing/2014/main" id="{69722FB9-EA01-42A6-96B2-185F5CC120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7853299" y="183232"/>
            <a:ext cx="1290701" cy="1683522"/>
          </a:xfrm>
          <a:prstGeom prst="rect">
            <a:avLst/>
          </a:prstGeom>
        </p:spPr>
      </p:pic>
      <p:sp>
        <p:nvSpPr>
          <p:cNvPr id="112" name="Google Shape;98;p15"/>
          <p:cNvSpPr txBox="1">
            <a:spLocks noGrp="1"/>
          </p:cNvSpPr>
          <p:nvPr>
            <p:ph idx="1"/>
          </p:nvPr>
        </p:nvSpPr>
        <p:spPr>
          <a:xfrm>
            <a:off x="685329" y="1866754"/>
            <a:ext cx="5894674" cy="3924445"/>
          </a:xfrm>
          <a:prstGeom prst="rect">
            <a:avLst/>
          </a:prstGeom>
        </p:spPr>
        <p:txBody>
          <a:bodyPr spcFirstLastPara="1" lIns="91425" tIns="45700" rIns="91425" bIns="45700" anchorCtr="0">
            <a:normAutofit/>
          </a:bodyPr>
          <a:lstStyle/>
          <a:p>
            <a:pPr marL="457200" lvl="0" indent="-361950" rtl="0">
              <a:lnSpc>
                <a:spcPct val="110000"/>
              </a:lnSpc>
              <a:spcBef>
                <a:spcPts val="0"/>
              </a:spcBef>
              <a:spcAft>
                <a:spcPts val="0"/>
              </a:spcAft>
              <a:buClr>
                <a:srgbClr val="595959"/>
              </a:buClr>
              <a:buSzPts val="2100"/>
              <a:buChar char="●"/>
            </a:pPr>
            <a:r>
              <a:rPr lang="en-US" sz="1400" dirty="0">
                <a:latin typeface="Arial"/>
                <a:ea typeface="Arial"/>
                <a:cs typeface="Arial"/>
                <a:sym typeface="Arial"/>
              </a:rPr>
              <a:t>Self Stirring and Heating Mug is an innovative product which helps to make hot beverages like tea or coffee or even fast foods like noodles or soups within seconds as heating and stirring can be carried out simultaneously.</a:t>
            </a:r>
          </a:p>
          <a:p>
            <a:pPr marL="95250" lvl="0" indent="0" rtl="0">
              <a:lnSpc>
                <a:spcPct val="110000"/>
              </a:lnSpc>
              <a:spcBef>
                <a:spcPts val="0"/>
              </a:spcBef>
              <a:spcAft>
                <a:spcPts val="0"/>
              </a:spcAft>
              <a:buClr>
                <a:srgbClr val="595959"/>
              </a:buClr>
              <a:buSzPts val="2100"/>
              <a:buNone/>
            </a:pPr>
            <a:endParaRPr sz="1400" dirty="0">
              <a:latin typeface="Arial"/>
              <a:ea typeface="Arial"/>
              <a:cs typeface="Arial"/>
              <a:sym typeface="Arial"/>
            </a:endParaRPr>
          </a:p>
          <a:p>
            <a:pPr marL="457200" lvl="0" indent="-361950" rtl="0">
              <a:lnSpc>
                <a:spcPct val="110000"/>
              </a:lnSpc>
              <a:spcBef>
                <a:spcPts val="0"/>
              </a:spcBef>
              <a:spcAft>
                <a:spcPts val="0"/>
              </a:spcAft>
              <a:buClr>
                <a:srgbClr val="595959"/>
              </a:buClr>
              <a:buSzPts val="2100"/>
              <a:buChar char="●"/>
            </a:pPr>
            <a:r>
              <a:rPr lang="en-US" sz="1400" dirty="0">
                <a:latin typeface="Arial"/>
                <a:ea typeface="Arial"/>
                <a:cs typeface="Arial"/>
                <a:sym typeface="Arial"/>
              </a:rPr>
              <a:t>It is a top quality stainless steel thermal mug and as a result, keeps heated liquid warm and cold liquids cold with the help of a lid.</a:t>
            </a:r>
          </a:p>
          <a:p>
            <a:pPr marL="95250" lvl="0" indent="0" rtl="0">
              <a:lnSpc>
                <a:spcPct val="110000"/>
              </a:lnSpc>
              <a:spcBef>
                <a:spcPts val="0"/>
              </a:spcBef>
              <a:spcAft>
                <a:spcPts val="0"/>
              </a:spcAft>
              <a:buClr>
                <a:srgbClr val="595959"/>
              </a:buClr>
              <a:buSzPts val="2100"/>
              <a:buNone/>
            </a:pPr>
            <a:endParaRPr sz="1400" dirty="0">
              <a:latin typeface="Arial"/>
              <a:ea typeface="Arial"/>
              <a:cs typeface="Arial"/>
              <a:sym typeface="Arial"/>
            </a:endParaRPr>
          </a:p>
          <a:p>
            <a:pPr marL="457200" lvl="0" indent="-361950" rtl="0">
              <a:lnSpc>
                <a:spcPct val="110000"/>
              </a:lnSpc>
              <a:spcBef>
                <a:spcPts val="0"/>
              </a:spcBef>
              <a:spcAft>
                <a:spcPts val="0"/>
              </a:spcAft>
              <a:buClr>
                <a:srgbClr val="595959"/>
              </a:buClr>
              <a:buSzPts val="2100"/>
              <a:buChar char="●"/>
            </a:pPr>
            <a:r>
              <a:rPr lang="en-US" sz="1400" dirty="0">
                <a:latin typeface="Arial"/>
                <a:ea typeface="Arial"/>
                <a:cs typeface="Arial"/>
                <a:sym typeface="Arial"/>
              </a:rPr>
              <a:t>The mug is easy to use, durable and premium quality with a strong and sturdy handle with two buttons, one for heating and one for stirring.</a:t>
            </a:r>
          </a:p>
          <a:p>
            <a:pPr marL="95250" lvl="0" indent="0" rtl="0">
              <a:lnSpc>
                <a:spcPct val="110000"/>
              </a:lnSpc>
              <a:spcBef>
                <a:spcPts val="0"/>
              </a:spcBef>
              <a:spcAft>
                <a:spcPts val="0"/>
              </a:spcAft>
              <a:buClr>
                <a:srgbClr val="595959"/>
              </a:buClr>
              <a:buSzPts val="2100"/>
              <a:buNone/>
            </a:pPr>
            <a:endParaRPr sz="1400" dirty="0">
              <a:latin typeface="Arial"/>
              <a:ea typeface="Arial"/>
              <a:cs typeface="Arial"/>
              <a:sym typeface="Arial"/>
            </a:endParaRPr>
          </a:p>
          <a:p>
            <a:pPr marL="457200" lvl="0" indent="-361950" rtl="0">
              <a:lnSpc>
                <a:spcPct val="110000"/>
              </a:lnSpc>
              <a:spcBef>
                <a:spcPts val="0"/>
              </a:spcBef>
              <a:spcAft>
                <a:spcPts val="0"/>
              </a:spcAft>
              <a:buClr>
                <a:srgbClr val="595959"/>
              </a:buClr>
              <a:buSzPts val="2100"/>
              <a:buChar char="●"/>
            </a:pPr>
            <a:r>
              <a:rPr lang="en-US" sz="1400" dirty="0">
                <a:latin typeface="Arial"/>
                <a:ea typeface="Arial"/>
                <a:cs typeface="Arial"/>
                <a:sym typeface="Arial"/>
              </a:rPr>
              <a:t>It is sleek and professional looking and great for broad uses like for home or office purposes.</a:t>
            </a:r>
            <a:endParaRPr sz="1400" dirty="0"/>
          </a:p>
          <a:p>
            <a:pPr marL="0" lvl="0" indent="0" rtl="0">
              <a:lnSpc>
                <a:spcPct val="110000"/>
              </a:lnSpc>
              <a:spcBef>
                <a:spcPts val="1200"/>
              </a:spcBef>
              <a:spcAft>
                <a:spcPts val="0"/>
              </a:spcAft>
              <a:buClr>
                <a:schemeClr val="dk1"/>
              </a:buClr>
              <a:buSzPts val="3200"/>
              <a:buNone/>
            </a:pPr>
            <a:endParaRPr sz="1400" dirty="0"/>
          </a:p>
        </p:txBody>
      </p:sp>
      <p:pic>
        <p:nvPicPr>
          <p:cNvPr id="111" name="Picture 110">
            <a:extLst>
              <a:ext uri="{FF2B5EF4-FFF2-40B4-BE49-F238E27FC236}">
                <a16:creationId xmlns:a16="http://schemas.microsoft.com/office/drawing/2014/main" id="{D2B4E49C-E7B4-4F6A-8B93-646A0E2411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0341"/>
          <a:stretch/>
        </p:blipFill>
        <p:spPr>
          <a:xfrm>
            <a:off x="8620892" y="2664767"/>
            <a:ext cx="476968" cy="764233"/>
          </a:xfrm>
          <a:custGeom>
            <a:avLst/>
            <a:gdLst>
              <a:gd name="connsiteX0" fmla="*/ 0 w 984308"/>
              <a:gd name="connsiteY0" fmla="*/ 0 h 1182847"/>
              <a:gd name="connsiteX1" fmla="*/ 984308 w 984308"/>
              <a:gd name="connsiteY1" fmla="*/ 0 h 1182847"/>
              <a:gd name="connsiteX2" fmla="*/ 984308 w 984308"/>
              <a:gd name="connsiteY2" fmla="*/ 1161661 h 1182847"/>
              <a:gd name="connsiteX3" fmla="*/ 966627 w 984308"/>
              <a:gd name="connsiteY3" fmla="*/ 1165915 h 1182847"/>
              <a:gd name="connsiteX4" fmla="*/ 787132 w 984308"/>
              <a:gd name="connsiteY4" fmla="*/ 1182847 h 1182847"/>
              <a:gd name="connsiteX5" fmla="*/ 48601 w 984308"/>
              <a:gd name="connsiteY5" fmla="*/ 815395 h 1182847"/>
              <a:gd name="connsiteX6" fmla="*/ 0 w 984308"/>
              <a:gd name="connsiteY6" fmla="*/ 731606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308" h="1182847">
                <a:moveTo>
                  <a:pt x="0" y="0"/>
                </a:moveTo>
                <a:lnTo>
                  <a:pt x="984308" y="0"/>
                </a:lnTo>
                <a:lnTo>
                  <a:pt x="984308" y="1161661"/>
                </a:lnTo>
                <a:lnTo>
                  <a:pt x="966627" y="1165915"/>
                </a:lnTo>
                <a:cubicBezTo>
                  <a:pt x="908648" y="1177017"/>
                  <a:pt x="848618" y="1182847"/>
                  <a:pt x="787132" y="1182847"/>
                </a:cubicBezTo>
                <a:cubicBezTo>
                  <a:pt x="479703" y="1182847"/>
                  <a:pt x="208655" y="1037089"/>
                  <a:pt x="48601" y="815395"/>
                </a:cubicBezTo>
                <a:lnTo>
                  <a:pt x="0" y="731606"/>
                </a:lnTo>
                <a:close/>
              </a:path>
            </a:pathLst>
          </a:custGeom>
        </p:spPr>
      </p:pic>
      <p:pic>
        <p:nvPicPr>
          <p:cNvPr id="113" name="Picture 112">
            <a:extLst>
              <a:ext uri="{FF2B5EF4-FFF2-40B4-BE49-F238E27FC236}">
                <a16:creationId xmlns:a16="http://schemas.microsoft.com/office/drawing/2014/main" id="{46528FBF-1727-4546-8131-BA22ED8B54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6665719" y="5982056"/>
            <a:ext cx="894605" cy="8759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342900" lvl="0" indent="0" algn="l" rtl="0">
              <a:spcBef>
                <a:spcPts val="0"/>
              </a:spcBef>
              <a:spcAft>
                <a:spcPts val="0"/>
              </a:spcAft>
              <a:buSzPts val="990"/>
              <a:buNone/>
            </a:pPr>
            <a:r>
              <a:rPr lang="en-US" sz="3080">
                <a:latin typeface="Merriweather"/>
                <a:ea typeface="Merriweather"/>
                <a:cs typeface="Merriweather"/>
                <a:sym typeface="Merriweather"/>
              </a:rPr>
              <a:t>Concept drawing (Rough sketch idea):- </a:t>
            </a:r>
            <a:endParaRPr sz="3080">
              <a:latin typeface="Merriweather"/>
              <a:ea typeface="Merriweather"/>
              <a:cs typeface="Merriweather"/>
              <a:sym typeface="Merriweather"/>
            </a:endParaRPr>
          </a:p>
          <a:p>
            <a:pPr marL="0" lvl="0" indent="0" algn="ctr" rtl="0">
              <a:spcBef>
                <a:spcPts val="0"/>
              </a:spcBef>
              <a:spcAft>
                <a:spcPts val="0"/>
              </a:spcAft>
              <a:buClr>
                <a:schemeClr val="dk1"/>
              </a:buClr>
              <a:buSzPts val="3960"/>
              <a:buFont typeface="Calibri"/>
              <a:buNone/>
            </a:pPr>
            <a:endParaRPr sz="4160">
              <a:latin typeface="Merriweather"/>
              <a:ea typeface="Merriweather"/>
              <a:cs typeface="Merriweather"/>
              <a:sym typeface="Merriweather"/>
            </a:endParaRPr>
          </a:p>
        </p:txBody>
      </p:sp>
      <p:pic>
        <p:nvPicPr>
          <p:cNvPr id="104" name="Google Shape;104;p16"/>
          <p:cNvPicPr preferRelativeResize="0"/>
          <p:nvPr/>
        </p:nvPicPr>
        <p:blipFill>
          <a:blip r:embed="rId3">
            <a:alphaModFix/>
          </a:blip>
          <a:stretch>
            <a:fillRect/>
          </a:stretch>
        </p:blipFill>
        <p:spPr>
          <a:xfrm>
            <a:off x="161062" y="1612959"/>
            <a:ext cx="8821876" cy="4933476"/>
          </a:xfrm>
          <a:prstGeom prst="rect">
            <a:avLst/>
          </a:prstGeom>
          <a:noFill/>
          <a:ln>
            <a:noFill/>
          </a:ln>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539825" y="-12"/>
            <a:ext cx="8229600" cy="1143000"/>
          </a:xfrm>
          <a:prstGeom prst="rect">
            <a:avLst/>
          </a:prstGeom>
          <a:noFill/>
          <a:ln>
            <a:noFill/>
          </a:ln>
        </p:spPr>
        <p:txBody>
          <a:bodyPr spcFirstLastPara="1" wrap="square" lIns="91425" tIns="45700" rIns="91425" bIns="45700" anchor="ctr" anchorCtr="0">
            <a:normAutofit/>
          </a:bodyPr>
          <a:lstStyle/>
          <a:p>
            <a:pPr marL="342900" lvl="0" indent="0" algn="ctr" rtl="0">
              <a:spcBef>
                <a:spcPts val="0"/>
              </a:spcBef>
              <a:spcAft>
                <a:spcPts val="0"/>
              </a:spcAft>
              <a:buNone/>
            </a:pPr>
            <a:r>
              <a:rPr lang="en-US" sz="3500">
                <a:latin typeface="Merriweather"/>
                <a:ea typeface="Merriweather"/>
                <a:cs typeface="Merriweather"/>
                <a:sym typeface="Merriweather"/>
              </a:rPr>
              <a:t>3D modeling creative product</a:t>
            </a:r>
            <a:endParaRPr sz="4700">
              <a:latin typeface="Merriweather"/>
              <a:ea typeface="Merriweather"/>
              <a:cs typeface="Merriweather"/>
              <a:sym typeface="Merriweather"/>
            </a:endParaRPr>
          </a:p>
        </p:txBody>
      </p:sp>
      <p:sp>
        <p:nvSpPr>
          <p:cNvPr id="110" name="Google Shape;110;p17"/>
          <p:cNvSpPr txBox="1">
            <a:spLocks noGrp="1"/>
          </p:cNvSpPr>
          <p:nvPr>
            <p:ph idx="1"/>
          </p:nvPr>
        </p:nvSpPr>
        <p:spPr>
          <a:xfrm>
            <a:off x="0" y="1054875"/>
            <a:ext cx="9072300" cy="58032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endParaRPr/>
          </a:p>
          <a:p>
            <a:pPr marL="0" lvl="0" indent="0" algn="l" rtl="0">
              <a:spcBef>
                <a:spcPts val="640"/>
              </a:spcBef>
              <a:spcAft>
                <a:spcPts val="0"/>
              </a:spcAft>
              <a:buClr>
                <a:schemeClr val="dk1"/>
              </a:buClr>
              <a:buSzPts val="3200"/>
              <a:buNone/>
            </a:pPr>
            <a:r>
              <a:rPr lang="en-US" b="1"/>
              <a:t>1. CAD Model </a:t>
            </a:r>
            <a:endParaRPr/>
          </a:p>
          <a:p>
            <a:pPr marL="342900" lvl="0" indent="-139700" algn="l" rtl="0">
              <a:spcBef>
                <a:spcPts val="640"/>
              </a:spcBef>
              <a:spcAft>
                <a:spcPts val="0"/>
              </a:spcAft>
              <a:buClr>
                <a:schemeClr val="dk1"/>
              </a:buClr>
              <a:buSzPts val="3200"/>
              <a:buNone/>
            </a:pPr>
            <a:endParaRPr/>
          </a:p>
        </p:txBody>
      </p:sp>
      <p:pic>
        <p:nvPicPr>
          <p:cNvPr id="111" name="Google Shape;111;p17"/>
          <p:cNvPicPr preferRelativeResize="0"/>
          <p:nvPr/>
        </p:nvPicPr>
        <p:blipFill>
          <a:blip r:embed="rId3">
            <a:alphaModFix/>
          </a:blip>
          <a:stretch>
            <a:fillRect/>
          </a:stretch>
        </p:blipFill>
        <p:spPr>
          <a:xfrm>
            <a:off x="457200" y="2196146"/>
            <a:ext cx="8229599" cy="4661854"/>
          </a:xfrm>
          <a:prstGeom prst="rect">
            <a:avLst/>
          </a:prstGeom>
          <a:noFill/>
          <a:ln>
            <a:noFill/>
          </a:ln>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15"/>
        <p:cNvGrpSpPr/>
        <p:nvPr/>
      </p:nvGrpSpPr>
      <p:grpSpPr>
        <a:xfrm>
          <a:off x="0" y="0"/>
          <a:ext cx="0" cy="0"/>
          <a:chOff x="0" y="0"/>
          <a:chExt cx="0" cy="0"/>
        </a:xfrm>
      </p:grpSpPr>
      <p:pic>
        <p:nvPicPr>
          <p:cNvPr id="122"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126" name="Rectangle 125">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Google Shape;117;p18"/>
          <p:cNvPicPr preferRelativeResize="0"/>
          <p:nvPr/>
        </p:nvPicPr>
        <p:blipFill>
          <a:blip r:embed="rId5"/>
          <a:stretch>
            <a:fillRect/>
          </a:stretch>
        </p:blipFill>
        <p:spPr>
          <a:xfrm>
            <a:off x="1198099" y="797688"/>
            <a:ext cx="6755382" cy="3827578"/>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8" name="Picture 127">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71324"/>
          <a:stretch/>
        </p:blipFill>
        <p:spPr>
          <a:xfrm>
            <a:off x="0" y="0"/>
            <a:ext cx="2622176" cy="6858000"/>
          </a:xfrm>
          <a:prstGeom prst="rect">
            <a:avLst/>
          </a:prstGeom>
        </p:spPr>
      </p:pic>
      <p:sp>
        <p:nvSpPr>
          <p:cNvPr id="116" name="Google Shape;116;p18"/>
          <p:cNvSpPr txBox="1">
            <a:spLocks noGrp="1"/>
          </p:cNvSpPr>
          <p:nvPr>
            <p:ph type="title"/>
          </p:nvPr>
        </p:nvSpPr>
        <p:spPr>
          <a:xfrm>
            <a:off x="476408" y="4562855"/>
            <a:ext cx="8187274" cy="1137554"/>
          </a:xfrm>
          <a:prstGeom prst="rect">
            <a:avLst/>
          </a:prstGeom>
        </p:spPr>
        <p:txBody>
          <a:bodyPr spcFirstLastPara="1" vert="horz" lIns="91440" tIns="45720" rIns="91440" bIns="45720" rtlCol="0" anchor="b" anchorCtr="0">
            <a:normAutofit/>
          </a:bodyPr>
          <a:lstStyle/>
          <a:p>
            <a:pPr marL="0" lvl="0" indent="0">
              <a:spcAft>
                <a:spcPts val="0"/>
              </a:spcAft>
              <a:buClr>
                <a:schemeClr val="dk1"/>
              </a:buClr>
              <a:buSzPts val="3200"/>
            </a:pPr>
            <a:r>
              <a:rPr lang="en-US" sz="4800" b="1"/>
              <a:t>1. CAD Model</a:t>
            </a:r>
            <a:endParaRPr lang="en-US" sz="4800"/>
          </a:p>
        </p:txBody>
      </p:sp>
      <p:pic>
        <p:nvPicPr>
          <p:cNvPr id="130" name="Picture 129">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61810" r="21258"/>
          <a:stretch/>
        </p:blipFill>
        <p:spPr>
          <a:xfrm>
            <a:off x="0" y="4238951"/>
            <a:ext cx="7200177" cy="2619049"/>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21"/>
        <p:cNvGrpSpPr/>
        <p:nvPr/>
      </p:nvGrpSpPr>
      <p:grpSpPr>
        <a:xfrm>
          <a:off x="0" y="0"/>
          <a:ext cx="0" cy="0"/>
          <a:chOff x="0" y="0"/>
          <a:chExt cx="0" cy="0"/>
        </a:xfrm>
      </p:grpSpPr>
      <p:pic>
        <p:nvPicPr>
          <p:cNvPr id="128"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9">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132" name="Rectangle 131">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3" name="Google Shape;123;p19"/>
          <p:cNvPicPr preferRelativeResize="0"/>
          <p:nvPr/>
        </p:nvPicPr>
        <p:blipFill rotWithShape="1">
          <a:blip r:embed="rId5"/>
          <a:srcRect t="6054" b="5874"/>
          <a:stretch/>
        </p:blipFill>
        <p:spPr>
          <a:xfrm>
            <a:off x="20" y="-1"/>
            <a:ext cx="9143980" cy="4187739"/>
          </a:xfrm>
          <a:prstGeom prst="rect">
            <a:avLst/>
          </a:prstGeom>
          <a:noFill/>
        </p:spPr>
      </p:pic>
      <p:cxnSp>
        <p:nvCxnSpPr>
          <p:cNvPr id="136" name="Straight Connector 135">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9144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2" name="Google Shape;122;p19"/>
          <p:cNvSpPr txBox="1">
            <a:spLocks noGrp="1"/>
          </p:cNvSpPr>
          <p:nvPr>
            <p:ph type="title"/>
          </p:nvPr>
        </p:nvSpPr>
        <p:spPr>
          <a:xfrm>
            <a:off x="859536" y="4437888"/>
            <a:ext cx="7424928" cy="1116711"/>
          </a:xfrm>
          <a:prstGeom prst="rect">
            <a:avLst/>
          </a:prstGeom>
        </p:spPr>
        <p:txBody>
          <a:bodyPr spcFirstLastPara="1" vert="horz" lIns="91440" tIns="45720" rIns="91440" bIns="45720" rtlCol="0" anchor="b" anchorCtr="0">
            <a:normAutofit/>
          </a:bodyPr>
          <a:lstStyle/>
          <a:p>
            <a:pPr marL="0" lvl="0" indent="0">
              <a:spcAft>
                <a:spcPts val="0"/>
              </a:spcAft>
            </a:pPr>
            <a:r>
              <a:rPr lang="en-US" sz="4800" b="1"/>
              <a:t>1. CAD Model</a:t>
            </a:r>
            <a:endParaRPr lang="en-US" sz="48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22"/>
                                        </p:tgtEl>
                                        <p:attrNameLst>
                                          <p:attrName>style.visibility</p:attrName>
                                        </p:attrNameLst>
                                      </p:cBhvr>
                                      <p:to>
                                        <p:strVal val="visible"/>
                                      </p:to>
                                    </p:set>
                                    <p:animEffect transition="in" filter="fade">
                                      <p:cBhvr>
                                        <p:cTn id="7" dur="700"/>
                                        <p:tgtEl>
                                          <p:spTgt spid="12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38"/>
                                        </p:tgtEl>
                                        <p:attrNameLst>
                                          <p:attrName>style.visibility</p:attrName>
                                        </p:attrNameLst>
                                      </p:cBhvr>
                                      <p:to>
                                        <p:strVal val="visible"/>
                                      </p:to>
                                    </p:set>
                                    <p:animEffect transition="in" filter="fade">
                                      <p:cBhvr>
                                        <p:cTn id="10" dur="700"/>
                                        <p:tgtEl>
                                          <p:spTgt spid="138"/>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23"/>
                                        </p:tgtEl>
                                        <p:attrNameLst>
                                          <p:attrName>style.visibility</p:attrName>
                                        </p:attrNameLst>
                                      </p:cBhvr>
                                      <p:to>
                                        <p:strVal val="visible"/>
                                      </p:to>
                                    </p:set>
                                    <p:animEffect transition="in" filter="fade">
                                      <p:cBhvr>
                                        <p:cTn id="13" dur="700"/>
                                        <p:tgtEl>
                                          <p:spTgt spid="123"/>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134"/>
                                        </p:tgtEl>
                                        <p:attrNameLst>
                                          <p:attrName>style.visibility</p:attrName>
                                        </p:attrNameLst>
                                      </p:cBhvr>
                                      <p:to>
                                        <p:strVal val="visible"/>
                                      </p:to>
                                    </p:set>
                                    <p:animEffect transition="in" filter="fade">
                                      <p:cBhvr>
                                        <p:cTn id="16" dur="700"/>
                                        <p:tgtEl>
                                          <p:spTgt spid="134"/>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130"/>
                                        </p:tgtEl>
                                        <p:attrNameLst>
                                          <p:attrName>style.visibility</p:attrName>
                                        </p:attrNameLst>
                                      </p:cBhvr>
                                      <p:to>
                                        <p:strVal val="visible"/>
                                      </p:to>
                                    </p:set>
                                    <p:animEffect transition="in" filter="fade">
                                      <p:cBhvr>
                                        <p:cTn id="19" dur="700"/>
                                        <p:tgtEl>
                                          <p:spTgt spid="130"/>
                                        </p:tgtEl>
                                      </p:cBhvr>
                                    </p:animEffect>
                                  </p:childTnLst>
                                </p:cTn>
                              </p:par>
                              <p:par>
                                <p:cTn id="20" presetID="10" presetClass="entr" presetSubtype="0" fill="hold" nodeType="withEffect">
                                  <p:stCondLst>
                                    <p:cond delay="0"/>
                                  </p:stCondLst>
                                  <p:iterate>
                                    <p:tmPct val="10000"/>
                                  </p:iterate>
                                  <p:childTnLst>
                                    <p:set>
                                      <p:cBhvr>
                                        <p:cTn id="21" dur="1" fill="hold">
                                          <p:stCondLst>
                                            <p:cond delay="0"/>
                                          </p:stCondLst>
                                        </p:cTn>
                                        <p:tgtEl>
                                          <p:spTgt spid="128"/>
                                        </p:tgtEl>
                                        <p:attrNameLst>
                                          <p:attrName>style.visibility</p:attrName>
                                        </p:attrNameLst>
                                      </p:cBhvr>
                                      <p:to>
                                        <p:strVal val="visible"/>
                                      </p:to>
                                    </p:set>
                                    <p:animEffect transition="in" filter="fade">
                                      <p:cBhvr>
                                        <p:cTn id="22" dur="7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27"/>
        <p:cNvGrpSpPr/>
        <p:nvPr/>
      </p:nvGrpSpPr>
      <p:grpSpPr>
        <a:xfrm>
          <a:off x="0" y="0"/>
          <a:ext cx="0" cy="0"/>
          <a:chOff x="0" y="0"/>
          <a:chExt cx="0" cy="0"/>
        </a:xfrm>
      </p:grpSpPr>
      <p:pic>
        <p:nvPicPr>
          <p:cNvPr id="7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useBgFill="1">
        <p:nvSpPr>
          <p:cNvPr id="74" name="Rectangle 73">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oogle Shape;129;p20"/>
          <p:cNvPicPr preferRelativeResize="0"/>
          <p:nvPr/>
        </p:nvPicPr>
        <p:blipFill>
          <a:blip r:embed="rId5"/>
          <a:stretch>
            <a:fillRect/>
          </a:stretch>
        </p:blipFill>
        <p:spPr>
          <a:xfrm>
            <a:off x="865853" y="673132"/>
            <a:ext cx="7647831" cy="4058665"/>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76" name="Picture 75">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71324"/>
          <a:stretch/>
        </p:blipFill>
        <p:spPr>
          <a:xfrm>
            <a:off x="0" y="0"/>
            <a:ext cx="2622176" cy="6858000"/>
          </a:xfrm>
          <a:prstGeom prst="rect">
            <a:avLst/>
          </a:prstGeom>
        </p:spPr>
      </p:pic>
      <p:sp>
        <p:nvSpPr>
          <p:cNvPr id="128" name="Google Shape;128;p20"/>
          <p:cNvSpPr txBox="1">
            <a:spLocks noGrp="1"/>
          </p:cNvSpPr>
          <p:nvPr>
            <p:ph type="title"/>
          </p:nvPr>
        </p:nvSpPr>
        <p:spPr>
          <a:xfrm>
            <a:off x="476408" y="4562855"/>
            <a:ext cx="8187274" cy="1137554"/>
          </a:xfrm>
          <a:prstGeom prst="rect">
            <a:avLst/>
          </a:prstGeom>
        </p:spPr>
        <p:txBody>
          <a:bodyPr spcFirstLastPara="1" vert="horz" lIns="91440" tIns="45720" rIns="91440" bIns="45720" rtlCol="0" anchor="b" anchorCtr="0">
            <a:normAutofit/>
          </a:bodyPr>
          <a:lstStyle/>
          <a:p>
            <a:pPr marL="0" lvl="0" indent="0">
              <a:spcAft>
                <a:spcPts val="0"/>
              </a:spcAft>
            </a:pPr>
            <a:r>
              <a:rPr lang="en-US" sz="4800" b="1"/>
              <a:t>1. CAD Model</a:t>
            </a:r>
            <a:endParaRPr lang="en-US" sz="4800"/>
          </a:p>
        </p:txBody>
      </p:sp>
      <p:pic>
        <p:nvPicPr>
          <p:cNvPr id="78" name="Picture 77">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61810" r="21258"/>
          <a:stretch/>
        </p:blipFill>
        <p:spPr>
          <a:xfrm>
            <a:off x="0" y="4238951"/>
            <a:ext cx="7200177" cy="2619049"/>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457200" y="1"/>
            <a:ext cx="8301300" cy="1057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200"/>
              <a:buFont typeface="Arial"/>
              <a:buNone/>
            </a:pPr>
            <a:r>
              <a:rPr lang="en-US" sz="3200" b="1"/>
              <a:t>2. .STL FORMATION</a:t>
            </a:r>
            <a:endParaRPr/>
          </a:p>
        </p:txBody>
      </p:sp>
      <p:sp>
        <p:nvSpPr>
          <p:cNvPr id="135" name="Google Shape;135;p21"/>
          <p:cNvSpPr txBox="1">
            <a:spLocks noGrp="1"/>
          </p:cNvSpPr>
          <p:nvPr>
            <p:ph idx="1"/>
          </p:nvPr>
        </p:nvSpPr>
        <p:spPr>
          <a:xfrm>
            <a:off x="0" y="1057625"/>
            <a:ext cx="9144000" cy="5800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endParaRPr/>
          </a:p>
          <a:p>
            <a:pPr marL="0" lvl="0" indent="0" algn="l" rtl="0">
              <a:spcBef>
                <a:spcPts val="640"/>
              </a:spcBef>
              <a:spcAft>
                <a:spcPts val="0"/>
              </a:spcAft>
              <a:buClr>
                <a:schemeClr val="dk1"/>
              </a:buClr>
              <a:buSzPts val="3200"/>
              <a:buNone/>
            </a:pPr>
            <a:endParaRPr b="1"/>
          </a:p>
          <a:p>
            <a:pPr marL="0" lvl="0" indent="0" algn="l" rtl="0">
              <a:spcBef>
                <a:spcPts val="640"/>
              </a:spcBef>
              <a:spcAft>
                <a:spcPts val="0"/>
              </a:spcAft>
              <a:buClr>
                <a:schemeClr val="dk1"/>
              </a:buClr>
              <a:buSzPts val="3200"/>
              <a:buNone/>
            </a:pPr>
            <a:endParaRPr/>
          </a:p>
          <a:p>
            <a:pPr marL="0" lvl="0" indent="0" algn="l" rtl="0">
              <a:spcBef>
                <a:spcPts val="640"/>
              </a:spcBef>
              <a:spcAft>
                <a:spcPts val="0"/>
              </a:spcAft>
              <a:buClr>
                <a:schemeClr val="dk1"/>
              </a:buClr>
              <a:buSzPts val="3200"/>
              <a:buNone/>
            </a:pPr>
            <a:endParaRPr/>
          </a:p>
          <a:p>
            <a:pPr marL="0" lvl="0" indent="0" algn="l" rtl="0">
              <a:spcBef>
                <a:spcPts val="64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pic>
        <p:nvPicPr>
          <p:cNvPr id="136" name="Google Shape;136;p21"/>
          <p:cNvPicPr preferRelativeResize="0"/>
          <p:nvPr/>
        </p:nvPicPr>
        <p:blipFill>
          <a:blip r:embed="rId3">
            <a:alphaModFix/>
          </a:blip>
          <a:stretch>
            <a:fillRect/>
          </a:stretch>
        </p:blipFill>
        <p:spPr>
          <a:xfrm>
            <a:off x="0" y="1664699"/>
            <a:ext cx="9144001" cy="4123502"/>
          </a:xfrm>
          <a:prstGeom prst="rect">
            <a:avLst/>
          </a:prstGeom>
          <a:ln>
            <a:noFill/>
          </a:ln>
          <a:effectLst>
            <a:softEdge rad="112500"/>
          </a:effectLst>
        </p:spPr>
      </p:pic>
    </p:spTree>
  </p:cSld>
  <p:clrMapOvr>
    <a:masterClrMapping/>
  </p:clrMapOvr>
  <p:transition spd="slow">
    <p:wipe/>
  </p:transition>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Droplet</Template>
  <TotalTime>0</TotalTime>
  <Words>733</Words>
  <Application>Microsoft Office PowerPoint</Application>
  <PresentationFormat>On-screen Show (4:3)</PresentationFormat>
  <Paragraphs>123</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Merriweather</vt:lpstr>
      <vt:lpstr>Calibri</vt:lpstr>
      <vt:lpstr>Tw Cen MT</vt:lpstr>
      <vt:lpstr>Times New Roman</vt:lpstr>
      <vt:lpstr>Arial</vt:lpstr>
      <vt:lpstr>Droplet</vt:lpstr>
      <vt:lpstr>Mechanical Prototyping  (Rapid Prototyping)   Final Presentation</vt:lpstr>
      <vt:lpstr>Heat and Stir Mug</vt:lpstr>
      <vt:lpstr>INTRODUCTION </vt:lpstr>
      <vt:lpstr>Concept drawing (Rough sketch idea):-  </vt:lpstr>
      <vt:lpstr>3D modeling creative product</vt:lpstr>
      <vt:lpstr>1. CAD Model</vt:lpstr>
      <vt:lpstr>1. CAD Model</vt:lpstr>
      <vt:lpstr>1. CAD Model</vt:lpstr>
      <vt:lpstr>2. .STL FORMATION</vt:lpstr>
      <vt:lpstr> 3. STL Formation</vt:lpstr>
      <vt:lpstr> 3. Slicing of model in Cura </vt:lpstr>
      <vt:lpstr> 3. Slicing of model in Cura </vt:lpstr>
      <vt:lpstr> 3. Slicing of model in Cura </vt:lpstr>
      <vt:lpstr> 3. Slicing of model in Cura </vt:lpstr>
      <vt:lpstr> 3. Slicing of model in Cura </vt:lpstr>
      <vt:lpstr> 3. Slicing of model in Cura </vt:lpstr>
      <vt:lpstr>Applications of product </vt:lpstr>
      <vt:lpstr>Advantages </vt:lpstr>
      <vt:lpstr>Limitations</vt:lpstr>
      <vt:lpstr>Bill of Materials</vt:lpstr>
      <vt:lpstr>Conclusion</vt:lpstr>
      <vt:lpstr>References</vt:lpstr>
      <vt:lpstr>THANK :)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Mechanical Prototyping  (Rapid Prototyping)   Final Presentation</dc:title>
  <cp:lastModifiedBy>kj singh</cp:lastModifiedBy>
  <cp:revision>2</cp:revision>
  <dcterms:modified xsi:type="dcterms:W3CDTF">2021-04-17T08:17:48Z</dcterms:modified>
</cp:coreProperties>
</file>